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256" r:id="rId2"/>
    <p:sldId id="290" r:id="rId3"/>
    <p:sldId id="257" r:id="rId4"/>
    <p:sldId id="280" r:id="rId5"/>
    <p:sldId id="287" r:id="rId6"/>
    <p:sldId id="281" r:id="rId7"/>
    <p:sldId id="288" r:id="rId8"/>
    <p:sldId id="268" r:id="rId9"/>
    <p:sldId id="270" r:id="rId10"/>
    <p:sldId id="272" r:id="rId11"/>
    <p:sldId id="289" r:id="rId12"/>
    <p:sldId id="276" r:id="rId13"/>
    <p:sldId id="279" r:id="rId14"/>
    <p:sldId id="277" r:id="rId15"/>
    <p:sldId id="275" r:id="rId16"/>
    <p:sldId id="259" r:id="rId17"/>
    <p:sldId id="260" r:id="rId18"/>
    <p:sldId id="258" r:id="rId19"/>
    <p:sldId id="263" r:id="rId20"/>
    <p:sldId id="261" r:id="rId21"/>
    <p:sldId id="262" r:id="rId22"/>
    <p:sldId id="292" r:id="rId23"/>
    <p:sldId id="293" r:id="rId24"/>
    <p:sldId id="294" r:id="rId25"/>
    <p:sldId id="264" r:id="rId26"/>
    <p:sldId id="265" r:id="rId27"/>
    <p:sldId id="266" r:id="rId28"/>
    <p:sldId id="267" r:id="rId29"/>
    <p:sldId id="29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763156-4358-432A-BDD6-270B205B3AB1}" type="doc">
      <dgm:prSet loTypeId="urn:microsoft.com/office/officeart/2005/8/layout/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E9D0D8-66B6-4143-BF27-5ED9250BA9B7}">
      <dgm:prSet phldrT="[Text]" custT="1"/>
      <dgm:spPr/>
      <dgm:t>
        <a:bodyPr/>
        <a:lstStyle/>
        <a:p>
          <a:r>
            <a:rPr lang="en-US" sz="2800" dirty="0" smtClean="0"/>
            <a:t>HEATING FURNACE</a:t>
          </a:r>
          <a:endParaRPr lang="en-US" sz="2800" dirty="0"/>
        </a:p>
      </dgm:t>
    </dgm:pt>
    <dgm:pt modelId="{E4BBE376-4DD6-4F04-8D3A-98BAD8A07D06}" type="parTrans" cxnId="{7C1AB50E-9181-4180-9FE4-FE841B9382DA}">
      <dgm:prSet/>
      <dgm:spPr/>
      <dgm:t>
        <a:bodyPr/>
        <a:lstStyle/>
        <a:p>
          <a:endParaRPr lang="en-US"/>
        </a:p>
      </dgm:t>
    </dgm:pt>
    <dgm:pt modelId="{EFDB8F42-D946-4B4F-BBB5-1623678E1836}" type="sibTrans" cxnId="{7C1AB50E-9181-4180-9FE4-FE841B9382DA}">
      <dgm:prSet/>
      <dgm:spPr/>
      <dgm:t>
        <a:bodyPr/>
        <a:lstStyle/>
        <a:p>
          <a:endParaRPr lang="en-US"/>
        </a:p>
      </dgm:t>
    </dgm:pt>
    <dgm:pt modelId="{5CB2ED0D-EB5D-4E77-8A0D-6F1AC606A0E0}">
      <dgm:prSet phldrT="[Text]"/>
      <dgm:spPr/>
      <dgm:t>
        <a:bodyPr/>
        <a:lstStyle/>
        <a:p>
          <a:r>
            <a:rPr lang="en-US" dirty="0" smtClean="0"/>
            <a:t>4 separate furnaces heat the billets coming from BOF</a:t>
          </a:r>
          <a:endParaRPr lang="en-US" dirty="0"/>
        </a:p>
      </dgm:t>
    </dgm:pt>
    <dgm:pt modelId="{933915C5-D487-4AD3-A0E1-E212ABA4B9B9}" type="parTrans" cxnId="{140AF57E-B7F3-4100-AFB8-4F4B574E023C}">
      <dgm:prSet/>
      <dgm:spPr/>
      <dgm:t>
        <a:bodyPr/>
        <a:lstStyle/>
        <a:p>
          <a:endParaRPr lang="en-US"/>
        </a:p>
      </dgm:t>
    </dgm:pt>
    <dgm:pt modelId="{35248061-97D9-4B35-A47D-4073807A6389}" type="sibTrans" cxnId="{140AF57E-B7F3-4100-AFB8-4F4B574E023C}">
      <dgm:prSet/>
      <dgm:spPr/>
      <dgm:t>
        <a:bodyPr/>
        <a:lstStyle/>
        <a:p>
          <a:endParaRPr lang="en-US"/>
        </a:p>
      </dgm:t>
    </dgm:pt>
    <dgm:pt modelId="{78A55D74-63CB-4732-83B7-FFE50692C756}">
      <dgm:prSet phldrT="[Text]" custT="1"/>
      <dgm:spPr/>
      <dgm:t>
        <a:bodyPr/>
        <a:lstStyle/>
        <a:p>
          <a:r>
            <a:rPr lang="en-US" sz="2800" dirty="0" smtClean="0"/>
            <a:t>16 PRESSING STANDS</a:t>
          </a:r>
          <a:endParaRPr lang="en-US" sz="2800" dirty="0"/>
        </a:p>
      </dgm:t>
    </dgm:pt>
    <dgm:pt modelId="{0CDCA042-C948-4378-920A-6CA37481537D}" type="parTrans" cxnId="{E2E0D624-00CC-4D79-A2F4-9BE1DF04C9A8}">
      <dgm:prSet/>
      <dgm:spPr/>
      <dgm:t>
        <a:bodyPr/>
        <a:lstStyle/>
        <a:p>
          <a:endParaRPr lang="en-US"/>
        </a:p>
      </dgm:t>
    </dgm:pt>
    <dgm:pt modelId="{7EBDC521-D2EE-40FD-9366-730A77F8F212}" type="sibTrans" cxnId="{E2E0D624-00CC-4D79-A2F4-9BE1DF04C9A8}">
      <dgm:prSet/>
      <dgm:spPr/>
      <dgm:t>
        <a:bodyPr/>
        <a:lstStyle/>
        <a:p>
          <a:endParaRPr lang="en-US"/>
        </a:p>
      </dgm:t>
    </dgm:pt>
    <dgm:pt modelId="{96FAF021-FE33-4103-B0A9-1A9512831341}">
      <dgm:prSet phldrT="[Text]"/>
      <dgm:spPr/>
      <dgm:t>
        <a:bodyPr/>
        <a:lstStyle/>
        <a:p>
          <a:r>
            <a:rPr lang="en-US" dirty="0" smtClean="0"/>
            <a:t>Heated billets can be shaped into different forms.</a:t>
          </a:r>
          <a:endParaRPr lang="en-US" dirty="0"/>
        </a:p>
      </dgm:t>
    </dgm:pt>
    <dgm:pt modelId="{BB6B54C8-F74B-43A2-A276-4DB804392972}" type="parTrans" cxnId="{1BD91D1E-A1F3-4CFA-85F3-ACB2070DA47F}">
      <dgm:prSet/>
      <dgm:spPr/>
      <dgm:t>
        <a:bodyPr/>
        <a:lstStyle/>
        <a:p>
          <a:endParaRPr lang="en-US"/>
        </a:p>
      </dgm:t>
    </dgm:pt>
    <dgm:pt modelId="{D9E6FB17-BF70-46C1-994E-26B561E8CC39}" type="sibTrans" cxnId="{1BD91D1E-A1F3-4CFA-85F3-ACB2070DA47F}">
      <dgm:prSet/>
      <dgm:spPr/>
      <dgm:t>
        <a:bodyPr/>
        <a:lstStyle/>
        <a:p>
          <a:endParaRPr lang="en-US"/>
        </a:p>
      </dgm:t>
    </dgm:pt>
    <dgm:pt modelId="{74449FEE-4FDA-4AAC-93F9-E935CC77FD41}">
      <dgm:prSet phldrT="[Text]" custT="1"/>
      <dgm:spPr/>
      <dgm:t>
        <a:bodyPr/>
        <a:lstStyle/>
        <a:p>
          <a:r>
            <a:rPr lang="en-US" sz="2800" dirty="0" smtClean="0"/>
            <a:t>COOLING STAND</a:t>
          </a:r>
          <a:endParaRPr lang="en-US" sz="2800" dirty="0"/>
        </a:p>
      </dgm:t>
    </dgm:pt>
    <dgm:pt modelId="{F951F97C-5A1C-4D12-B532-BFE7B8C48630}" type="parTrans" cxnId="{BEB27BE4-5C76-42B8-B6A7-2C690402AD07}">
      <dgm:prSet/>
      <dgm:spPr/>
      <dgm:t>
        <a:bodyPr/>
        <a:lstStyle/>
        <a:p>
          <a:endParaRPr lang="en-US"/>
        </a:p>
      </dgm:t>
    </dgm:pt>
    <dgm:pt modelId="{F4BA1173-B711-46D8-A920-5D75E94D59B9}" type="sibTrans" cxnId="{BEB27BE4-5C76-42B8-B6A7-2C690402AD07}">
      <dgm:prSet/>
      <dgm:spPr/>
      <dgm:t>
        <a:bodyPr/>
        <a:lstStyle/>
        <a:p>
          <a:endParaRPr lang="en-US"/>
        </a:p>
      </dgm:t>
    </dgm:pt>
    <dgm:pt modelId="{F5B4A9AF-7F9A-4EBE-BCE4-7A6D2EA3667D}">
      <dgm:prSet phldrT="[Text]"/>
      <dgm:spPr/>
      <dgm:t>
        <a:bodyPr/>
        <a:lstStyle/>
        <a:p>
          <a:r>
            <a:rPr lang="en-US" dirty="0" smtClean="0"/>
            <a:t>Bars are cooled </a:t>
          </a:r>
          <a:r>
            <a:rPr lang="en-US" dirty="0" smtClean="0"/>
            <a:t>down and </a:t>
          </a:r>
          <a:r>
            <a:rPr lang="en-US" dirty="0" smtClean="0"/>
            <a:t>their quality can be improved</a:t>
          </a:r>
          <a:endParaRPr lang="en-US" dirty="0"/>
        </a:p>
      </dgm:t>
    </dgm:pt>
    <dgm:pt modelId="{4AB2C97B-06A3-4EB1-91DD-C2C033122B2F}" type="parTrans" cxnId="{D4AB31C9-ABC6-45AE-BF86-C21908A15203}">
      <dgm:prSet/>
      <dgm:spPr/>
      <dgm:t>
        <a:bodyPr/>
        <a:lstStyle/>
        <a:p>
          <a:endParaRPr lang="en-US"/>
        </a:p>
      </dgm:t>
    </dgm:pt>
    <dgm:pt modelId="{1E155099-7229-4065-AB96-75618328AE24}" type="sibTrans" cxnId="{D4AB31C9-ABC6-45AE-BF86-C21908A15203}">
      <dgm:prSet/>
      <dgm:spPr/>
      <dgm:t>
        <a:bodyPr/>
        <a:lstStyle/>
        <a:p>
          <a:endParaRPr lang="en-US"/>
        </a:p>
      </dgm:t>
    </dgm:pt>
    <dgm:pt modelId="{DF885D62-BB73-4749-A4B0-F7E9F634D887}">
      <dgm:prSet phldrT="[Text]" custT="1"/>
      <dgm:spPr/>
      <dgm:t>
        <a:bodyPr/>
        <a:lstStyle/>
        <a:p>
          <a:r>
            <a:rPr lang="en-US" sz="2800" dirty="0" smtClean="0"/>
            <a:t>CUTTING</a:t>
          </a:r>
          <a:endParaRPr lang="en-US" sz="2800" dirty="0"/>
        </a:p>
      </dgm:t>
    </dgm:pt>
    <dgm:pt modelId="{925AEF08-4256-499F-A4BE-055A4B6D2B19}" type="parTrans" cxnId="{5DF75E7E-8A95-468F-8833-A919B1010AE0}">
      <dgm:prSet/>
      <dgm:spPr/>
      <dgm:t>
        <a:bodyPr/>
        <a:lstStyle/>
        <a:p>
          <a:endParaRPr lang="en-US"/>
        </a:p>
      </dgm:t>
    </dgm:pt>
    <dgm:pt modelId="{83E5F76D-1AD8-4046-8083-46925A2F08BD}" type="sibTrans" cxnId="{5DF75E7E-8A95-468F-8833-A919B1010AE0}">
      <dgm:prSet/>
      <dgm:spPr/>
      <dgm:t>
        <a:bodyPr/>
        <a:lstStyle/>
        <a:p>
          <a:endParaRPr lang="en-US"/>
        </a:p>
      </dgm:t>
    </dgm:pt>
    <dgm:pt modelId="{F3A7DB7A-170E-441B-B167-7DD90158DC13}">
      <dgm:prSet phldrT="[Text]"/>
      <dgm:spPr/>
      <dgm:t>
        <a:bodyPr/>
        <a:lstStyle/>
        <a:p>
          <a:r>
            <a:rPr lang="en-US" dirty="0" smtClean="0"/>
            <a:t>Long formed products are cut down according to requirement</a:t>
          </a:r>
          <a:endParaRPr lang="en-US" dirty="0"/>
        </a:p>
      </dgm:t>
    </dgm:pt>
    <dgm:pt modelId="{46628765-6002-4110-AF27-285066432B30}" type="parTrans" cxnId="{FD652439-F44D-4D90-A5CD-58498E077D78}">
      <dgm:prSet/>
      <dgm:spPr/>
      <dgm:t>
        <a:bodyPr/>
        <a:lstStyle/>
        <a:p>
          <a:endParaRPr lang="en-US"/>
        </a:p>
      </dgm:t>
    </dgm:pt>
    <dgm:pt modelId="{AF5CE149-C0D5-459C-82D0-011F65D161C7}" type="sibTrans" cxnId="{FD652439-F44D-4D90-A5CD-58498E077D78}">
      <dgm:prSet/>
      <dgm:spPr/>
      <dgm:t>
        <a:bodyPr/>
        <a:lstStyle/>
        <a:p>
          <a:endParaRPr lang="en-US"/>
        </a:p>
      </dgm:t>
    </dgm:pt>
    <dgm:pt modelId="{2BA6407C-2826-4D5B-8474-866DF832CEDA}">
      <dgm:prSet phldrT="[Text]" custT="1"/>
      <dgm:spPr/>
      <dgm:t>
        <a:bodyPr/>
        <a:lstStyle/>
        <a:p>
          <a:r>
            <a:rPr lang="en-US" sz="2800" dirty="0" smtClean="0"/>
            <a:t>PACKING</a:t>
          </a:r>
          <a:endParaRPr lang="en-US" sz="2800" dirty="0"/>
        </a:p>
      </dgm:t>
    </dgm:pt>
    <dgm:pt modelId="{23ACE70F-7441-4DE1-80E7-BC1FAADDDA84}" type="parTrans" cxnId="{5FCD8222-8889-4EA4-B22F-60F0EC3E6C88}">
      <dgm:prSet/>
      <dgm:spPr/>
      <dgm:t>
        <a:bodyPr/>
        <a:lstStyle/>
        <a:p>
          <a:endParaRPr lang="en-US"/>
        </a:p>
      </dgm:t>
    </dgm:pt>
    <dgm:pt modelId="{5C4AFDE3-D22E-4A4A-8157-F31FE6A12786}" type="sibTrans" cxnId="{5FCD8222-8889-4EA4-B22F-60F0EC3E6C88}">
      <dgm:prSet/>
      <dgm:spPr/>
      <dgm:t>
        <a:bodyPr/>
        <a:lstStyle/>
        <a:p>
          <a:endParaRPr lang="en-US"/>
        </a:p>
      </dgm:t>
    </dgm:pt>
    <dgm:pt modelId="{6D10A632-2DD7-4FCB-9A93-C19F7274025D}">
      <dgm:prSet phldrT="[Text]"/>
      <dgm:spPr/>
      <dgm:t>
        <a:bodyPr/>
        <a:lstStyle/>
        <a:p>
          <a:r>
            <a:rPr lang="en-US" dirty="0" smtClean="0"/>
            <a:t>Final products are packed into bunches and loaded in trains</a:t>
          </a:r>
          <a:endParaRPr lang="en-US" dirty="0"/>
        </a:p>
      </dgm:t>
    </dgm:pt>
    <dgm:pt modelId="{6D674AEA-A849-4433-BE75-2274730D87D8}" type="parTrans" cxnId="{955F39EA-2E53-421C-9156-D5F16B00E604}">
      <dgm:prSet/>
      <dgm:spPr/>
      <dgm:t>
        <a:bodyPr/>
        <a:lstStyle/>
        <a:p>
          <a:endParaRPr lang="en-US"/>
        </a:p>
      </dgm:t>
    </dgm:pt>
    <dgm:pt modelId="{669713AD-AC06-41B4-B780-5EFF5A8F80EA}" type="sibTrans" cxnId="{955F39EA-2E53-421C-9156-D5F16B00E604}">
      <dgm:prSet/>
      <dgm:spPr/>
      <dgm:t>
        <a:bodyPr/>
        <a:lstStyle/>
        <a:p>
          <a:endParaRPr lang="en-US"/>
        </a:p>
      </dgm:t>
    </dgm:pt>
    <dgm:pt modelId="{D927A46E-CD8A-4F18-993C-E7A331D12315}" type="pres">
      <dgm:prSet presAssocID="{5A763156-4358-432A-BDD6-270B205B3A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720471-3D85-48E3-BD50-0897ED14648B}" type="pres">
      <dgm:prSet presAssocID="{2BA6407C-2826-4D5B-8474-866DF832CEDA}" presName="boxAndChildren" presStyleCnt="0"/>
      <dgm:spPr/>
    </dgm:pt>
    <dgm:pt modelId="{4E460ECD-E287-45B8-A173-9A368EC72754}" type="pres">
      <dgm:prSet presAssocID="{2BA6407C-2826-4D5B-8474-866DF832CEDA}" presName="parentTextBox" presStyleLbl="node1" presStyleIdx="0" presStyleCnt="5"/>
      <dgm:spPr/>
      <dgm:t>
        <a:bodyPr/>
        <a:lstStyle/>
        <a:p>
          <a:endParaRPr lang="en-US"/>
        </a:p>
      </dgm:t>
    </dgm:pt>
    <dgm:pt modelId="{A9AB75AD-75EF-416A-813F-3003D04A1C61}" type="pres">
      <dgm:prSet presAssocID="{2BA6407C-2826-4D5B-8474-866DF832CEDA}" presName="entireBox" presStyleLbl="node1" presStyleIdx="0" presStyleCnt="5"/>
      <dgm:spPr/>
      <dgm:t>
        <a:bodyPr/>
        <a:lstStyle/>
        <a:p>
          <a:endParaRPr lang="en-US"/>
        </a:p>
      </dgm:t>
    </dgm:pt>
    <dgm:pt modelId="{0C59D8A8-0853-46A2-A08D-B6807CB4AAB0}" type="pres">
      <dgm:prSet presAssocID="{2BA6407C-2826-4D5B-8474-866DF832CEDA}" presName="descendantBox" presStyleCnt="0"/>
      <dgm:spPr/>
    </dgm:pt>
    <dgm:pt modelId="{842203BB-CBDD-40B8-AB01-75706FB479AE}" type="pres">
      <dgm:prSet presAssocID="{6D10A632-2DD7-4FCB-9A93-C19F7274025D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2B27B-E55C-4F46-91AC-52D58C6D3EE7}" type="pres">
      <dgm:prSet presAssocID="{83E5F76D-1AD8-4046-8083-46925A2F08BD}" presName="sp" presStyleCnt="0"/>
      <dgm:spPr/>
    </dgm:pt>
    <dgm:pt modelId="{8C8F9615-E111-410A-9113-AE86785F7FB0}" type="pres">
      <dgm:prSet presAssocID="{DF885D62-BB73-4749-A4B0-F7E9F634D887}" presName="arrowAndChildren" presStyleCnt="0"/>
      <dgm:spPr/>
    </dgm:pt>
    <dgm:pt modelId="{50E04F87-5BEE-446B-BF0A-4633D7832EDD}" type="pres">
      <dgm:prSet presAssocID="{DF885D62-BB73-4749-A4B0-F7E9F634D887}" presName="parentTextArrow" presStyleLbl="node1" presStyleIdx="0" presStyleCnt="5"/>
      <dgm:spPr/>
      <dgm:t>
        <a:bodyPr/>
        <a:lstStyle/>
        <a:p>
          <a:endParaRPr lang="en-US"/>
        </a:p>
      </dgm:t>
    </dgm:pt>
    <dgm:pt modelId="{134C2087-1113-4937-BEFB-F8D89171D7B9}" type="pres">
      <dgm:prSet presAssocID="{DF885D62-BB73-4749-A4B0-F7E9F634D887}" presName="arrow" presStyleLbl="node1" presStyleIdx="1" presStyleCnt="5"/>
      <dgm:spPr/>
      <dgm:t>
        <a:bodyPr/>
        <a:lstStyle/>
        <a:p>
          <a:endParaRPr lang="en-US"/>
        </a:p>
      </dgm:t>
    </dgm:pt>
    <dgm:pt modelId="{D79DCA47-43D0-4BFB-BA58-1C59674436EC}" type="pres">
      <dgm:prSet presAssocID="{DF885D62-BB73-4749-A4B0-F7E9F634D887}" presName="descendantArrow" presStyleCnt="0"/>
      <dgm:spPr/>
    </dgm:pt>
    <dgm:pt modelId="{7A86D102-3A3B-46FA-BDFC-5271CF8E6E8E}" type="pres">
      <dgm:prSet presAssocID="{F3A7DB7A-170E-441B-B167-7DD90158DC13}" presName="childTextArrow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2F435-7B42-4485-9CDE-588C190A14FF}" type="pres">
      <dgm:prSet presAssocID="{F4BA1173-B711-46D8-A920-5D75E94D59B9}" presName="sp" presStyleCnt="0"/>
      <dgm:spPr/>
    </dgm:pt>
    <dgm:pt modelId="{9C8CD781-BD03-4F4D-BDD5-DCDC52F36CD7}" type="pres">
      <dgm:prSet presAssocID="{74449FEE-4FDA-4AAC-93F9-E935CC77FD41}" presName="arrowAndChildren" presStyleCnt="0"/>
      <dgm:spPr/>
    </dgm:pt>
    <dgm:pt modelId="{D96313C9-EB3B-40B8-8C3B-4452072A9BED}" type="pres">
      <dgm:prSet presAssocID="{74449FEE-4FDA-4AAC-93F9-E935CC77FD41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1028BCCF-21FC-41EC-95A2-06C99C748470}" type="pres">
      <dgm:prSet presAssocID="{74449FEE-4FDA-4AAC-93F9-E935CC77FD41}" presName="arrow" presStyleLbl="node1" presStyleIdx="2" presStyleCnt="5"/>
      <dgm:spPr/>
      <dgm:t>
        <a:bodyPr/>
        <a:lstStyle/>
        <a:p>
          <a:endParaRPr lang="en-US"/>
        </a:p>
      </dgm:t>
    </dgm:pt>
    <dgm:pt modelId="{E47EC4C2-FAFD-451A-B592-2AAB97D19FDB}" type="pres">
      <dgm:prSet presAssocID="{74449FEE-4FDA-4AAC-93F9-E935CC77FD41}" presName="descendantArrow" presStyleCnt="0"/>
      <dgm:spPr/>
    </dgm:pt>
    <dgm:pt modelId="{10E98FFB-09F5-4BBE-997E-B5BF9157102E}" type="pres">
      <dgm:prSet presAssocID="{F5B4A9AF-7F9A-4EBE-BCE4-7A6D2EA3667D}" presName="childTextArrow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9FB53-59EB-4D5F-BFD8-9A4D878B3B70}" type="pres">
      <dgm:prSet presAssocID="{7EBDC521-D2EE-40FD-9366-730A77F8F212}" presName="sp" presStyleCnt="0"/>
      <dgm:spPr/>
    </dgm:pt>
    <dgm:pt modelId="{40174790-FC11-4378-99A3-904B54460F60}" type="pres">
      <dgm:prSet presAssocID="{78A55D74-63CB-4732-83B7-FFE50692C756}" presName="arrowAndChildren" presStyleCnt="0"/>
      <dgm:spPr/>
    </dgm:pt>
    <dgm:pt modelId="{3D4BF504-21A5-43E7-BF54-9615A570D288}" type="pres">
      <dgm:prSet presAssocID="{78A55D74-63CB-4732-83B7-FFE50692C756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F12B0CF2-42B2-449F-97D0-6B4276287A22}" type="pres">
      <dgm:prSet presAssocID="{78A55D74-63CB-4732-83B7-FFE50692C756}" presName="arrow" presStyleLbl="node1" presStyleIdx="3" presStyleCnt="5" custLinFactNeighborX="-1250" custLinFactNeighborY="-385"/>
      <dgm:spPr/>
      <dgm:t>
        <a:bodyPr/>
        <a:lstStyle/>
        <a:p>
          <a:endParaRPr lang="en-US"/>
        </a:p>
      </dgm:t>
    </dgm:pt>
    <dgm:pt modelId="{890FECD1-83D0-41C8-936D-02EB2FFDCE22}" type="pres">
      <dgm:prSet presAssocID="{78A55D74-63CB-4732-83B7-FFE50692C756}" presName="descendantArrow" presStyleCnt="0"/>
      <dgm:spPr/>
    </dgm:pt>
    <dgm:pt modelId="{A49BCF49-A1A9-45E2-893D-CCDE640613AF}" type="pres">
      <dgm:prSet presAssocID="{96FAF021-FE33-4103-B0A9-1A9512831341}" presName="childTextArrow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E329D5-09DD-4E2B-8D9D-3152680268D0}" type="pres">
      <dgm:prSet presAssocID="{EFDB8F42-D946-4B4F-BBB5-1623678E1836}" presName="sp" presStyleCnt="0"/>
      <dgm:spPr/>
    </dgm:pt>
    <dgm:pt modelId="{66F89EDB-54DA-45C5-8D5C-6072CB564CC6}" type="pres">
      <dgm:prSet presAssocID="{2EE9D0D8-66B6-4143-BF27-5ED9250BA9B7}" presName="arrowAndChildren" presStyleCnt="0"/>
      <dgm:spPr/>
    </dgm:pt>
    <dgm:pt modelId="{2C76AD60-5940-41CF-9AA7-ABC52F859285}" type="pres">
      <dgm:prSet presAssocID="{2EE9D0D8-66B6-4143-BF27-5ED9250BA9B7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8119A9C3-08F5-4F6B-86C4-09BEB64F932A}" type="pres">
      <dgm:prSet presAssocID="{2EE9D0D8-66B6-4143-BF27-5ED9250BA9B7}" presName="arrow" presStyleLbl="node1" presStyleIdx="4" presStyleCnt="5"/>
      <dgm:spPr/>
      <dgm:t>
        <a:bodyPr/>
        <a:lstStyle/>
        <a:p>
          <a:endParaRPr lang="en-US"/>
        </a:p>
      </dgm:t>
    </dgm:pt>
    <dgm:pt modelId="{D9753CE9-0664-4AF4-8E9D-B238EE67CEB9}" type="pres">
      <dgm:prSet presAssocID="{2EE9D0D8-66B6-4143-BF27-5ED9250BA9B7}" presName="descendantArrow" presStyleCnt="0"/>
      <dgm:spPr/>
    </dgm:pt>
    <dgm:pt modelId="{7B167CF1-96E6-49E9-92E0-107CFA9610DC}" type="pres">
      <dgm:prSet presAssocID="{5CB2ED0D-EB5D-4E77-8A0D-6F1AC606A0E0}" presName="childTextArrow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F75E7E-8A95-468F-8833-A919B1010AE0}" srcId="{5A763156-4358-432A-BDD6-270B205B3AB1}" destId="{DF885D62-BB73-4749-A4B0-F7E9F634D887}" srcOrd="3" destOrd="0" parTransId="{925AEF08-4256-499F-A4BE-055A4B6D2B19}" sibTransId="{83E5F76D-1AD8-4046-8083-46925A2F08BD}"/>
    <dgm:cxn modelId="{CA2A9A92-700E-4807-94C2-D69B08E3B60B}" type="presOf" srcId="{74449FEE-4FDA-4AAC-93F9-E935CC77FD41}" destId="{D96313C9-EB3B-40B8-8C3B-4452072A9BED}" srcOrd="0" destOrd="0" presId="urn:microsoft.com/office/officeart/2005/8/layout/process4"/>
    <dgm:cxn modelId="{654D5AD0-D824-4111-B8B1-5DC0124301E4}" type="presOf" srcId="{2BA6407C-2826-4D5B-8474-866DF832CEDA}" destId="{4E460ECD-E287-45B8-A173-9A368EC72754}" srcOrd="0" destOrd="0" presId="urn:microsoft.com/office/officeart/2005/8/layout/process4"/>
    <dgm:cxn modelId="{E2E0D624-00CC-4D79-A2F4-9BE1DF04C9A8}" srcId="{5A763156-4358-432A-BDD6-270B205B3AB1}" destId="{78A55D74-63CB-4732-83B7-FFE50692C756}" srcOrd="1" destOrd="0" parTransId="{0CDCA042-C948-4378-920A-6CA37481537D}" sibTransId="{7EBDC521-D2EE-40FD-9366-730A77F8F212}"/>
    <dgm:cxn modelId="{7C1AB50E-9181-4180-9FE4-FE841B9382DA}" srcId="{5A763156-4358-432A-BDD6-270B205B3AB1}" destId="{2EE9D0D8-66B6-4143-BF27-5ED9250BA9B7}" srcOrd="0" destOrd="0" parTransId="{E4BBE376-4DD6-4F04-8D3A-98BAD8A07D06}" sibTransId="{EFDB8F42-D946-4B4F-BBB5-1623678E1836}"/>
    <dgm:cxn modelId="{05F23C28-F20C-4F98-A921-BF776C43D8BB}" type="presOf" srcId="{6D10A632-2DD7-4FCB-9A93-C19F7274025D}" destId="{842203BB-CBDD-40B8-AB01-75706FB479AE}" srcOrd="0" destOrd="0" presId="urn:microsoft.com/office/officeart/2005/8/layout/process4"/>
    <dgm:cxn modelId="{1BD91D1E-A1F3-4CFA-85F3-ACB2070DA47F}" srcId="{78A55D74-63CB-4732-83B7-FFE50692C756}" destId="{96FAF021-FE33-4103-B0A9-1A9512831341}" srcOrd="0" destOrd="0" parTransId="{BB6B54C8-F74B-43A2-A276-4DB804392972}" sibTransId="{D9E6FB17-BF70-46C1-994E-26B561E8CC39}"/>
    <dgm:cxn modelId="{9928C630-C52B-4746-8EB4-FCA69329885A}" type="presOf" srcId="{96FAF021-FE33-4103-B0A9-1A9512831341}" destId="{A49BCF49-A1A9-45E2-893D-CCDE640613AF}" srcOrd="0" destOrd="0" presId="urn:microsoft.com/office/officeart/2005/8/layout/process4"/>
    <dgm:cxn modelId="{9379CA37-7DAD-40BF-95FB-CD516C6E802E}" type="presOf" srcId="{5CB2ED0D-EB5D-4E77-8A0D-6F1AC606A0E0}" destId="{7B167CF1-96E6-49E9-92E0-107CFA9610DC}" srcOrd="0" destOrd="0" presId="urn:microsoft.com/office/officeart/2005/8/layout/process4"/>
    <dgm:cxn modelId="{BEB27BE4-5C76-42B8-B6A7-2C690402AD07}" srcId="{5A763156-4358-432A-BDD6-270B205B3AB1}" destId="{74449FEE-4FDA-4AAC-93F9-E935CC77FD41}" srcOrd="2" destOrd="0" parTransId="{F951F97C-5A1C-4D12-B532-BFE7B8C48630}" sibTransId="{F4BA1173-B711-46D8-A920-5D75E94D59B9}"/>
    <dgm:cxn modelId="{B3D8AB26-FC6E-4E8B-8689-BD7A0C744390}" type="presOf" srcId="{78A55D74-63CB-4732-83B7-FFE50692C756}" destId="{F12B0CF2-42B2-449F-97D0-6B4276287A22}" srcOrd="1" destOrd="0" presId="urn:microsoft.com/office/officeart/2005/8/layout/process4"/>
    <dgm:cxn modelId="{A8B8273B-11DC-40FD-B140-D33EEC45F1AA}" type="presOf" srcId="{2BA6407C-2826-4D5B-8474-866DF832CEDA}" destId="{A9AB75AD-75EF-416A-813F-3003D04A1C61}" srcOrd="1" destOrd="0" presId="urn:microsoft.com/office/officeart/2005/8/layout/process4"/>
    <dgm:cxn modelId="{71B6B085-C3E3-4828-A8AB-BDA4AF3EE141}" type="presOf" srcId="{74449FEE-4FDA-4AAC-93F9-E935CC77FD41}" destId="{1028BCCF-21FC-41EC-95A2-06C99C748470}" srcOrd="1" destOrd="0" presId="urn:microsoft.com/office/officeart/2005/8/layout/process4"/>
    <dgm:cxn modelId="{5FCD8222-8889-4EA4-B22F-60F0EC3E6C88}" srcId="{5A763156-4358-432A-BDD6-270B205B3AB1}" destId="{2BA6407C-2826-4D5B-8474-866DF832CEDA}" srcOrd="4" destOrd="0" parTransId="{23ACE70F-7441-4DE1-80E7-BC1FAADDDA84}" sibTransId="{5C4AFDE3-D22E-4A4A-8157-F31FE6A12786}"/>
    <dgm:cxn modelId="{955F39EA-2E53-421C-9156-D5F16B00E604}" srcId="{2BA6407C-2826-4D5B-8474-866DF832CEDA}" destId="{6D10A632-2DD7-4FCB-9A93-C19F7274025D}" srcOrd="0" destOrd="0" parTransId="{6D674AEA-A849-4433-BE75-2274730D87D8}" sibTransId="{669713AD-AC06-41B4-B780-5EFF5A8F80EA}"/>
    <dgm:cxn modelId="{FD652439-F44D-4D90-A5CD-58498E077D78}" srcId="{DF885D62-BB73-4749-A4B0-F7E9F634D887}" destId="{F3A7DB7A-170E-441B-B167-7DD90158DC13}" srcOrd="0" destOrd="0" parTransId="{46628765-6002-4110-AF27-285066432B30}" sibTransId="{AF5CE149-C0D5-459C-82D0-011F65D161C7}"/>
    <dgm:cxn modelId="{169D1AE4-7702-42EE-AA22-2C30EB04E8C0}" type="presOf" srcId="{78A55D74-63CB-4732-83B7-FFE50692C756}" destId="{3D4BF504-21A5-43E7-BF54-9615A570D288}" srcOrd="0" destOrd="0" presId="urn:microsoft.com/office/officeart/2005/8/layout/process4"/>
    <dgm:cxn modelId="{3CB96D7B-F707-40AC-83BB-16EFEA89984E}" type="presOf" srcId="{F5B4A9AF-7F9A-4EBE-BCE4-7A6D2EA3667D}" destId="{10E98FFB-09F5-4BBE-997E-B5BF9157102E}" srcOrd="0" destOrd="0" presId="urn:microsoft.com/office/officeart/2005/8/layout/process4"/>
    <dgm:cxn modelId="{60476550-76C2-468B-9258-8BB4C1188033}" type="presOf" srcId="{5A763156-4358-432A-BDD6-270B205B3AB1}" destId="{D927A46E-CD8A-4F18-993C-E7A331D12315}" srcOrd="0" destOrd="0" presId="urn:microsoft.com/office/officeart/2005/8/layout/process4"/>
    <dgm:cxn modelId="{EFE6E976-58B7-4AB0-9749-A39270EAFE13}" type="presOf" srcId="{2EE9D0D8-66B6-4143-BF27-5ED9250BA9B7}" destId="{8119A9C3-08F5-4F6B-86C4-09BEB64F932A}" srcOrd="1" destOrd="0" presId="urn:microsoft.com/office/officeart/2005/8/layout/process4"/>
    <dgm:cxn modelId="{9E3E9CB8-9622-43E7-A8C5-5E80BE040C51}" type="presOf" srcId="{F3A7DB7A-170E-441B-B167-7DD90158DC13}" destId="{7A86D102-3A3B-46FA-BDFC-5271CF8E6E8E}" srcOrd="0" destOrd="0" presId="urn:microsoft.com/office/officeart/2005/8/layout/process4"/>
    <dgm:cxn modelId="{A251C64D-59F8-44F0-A4A3-983B341C6AF2}" type="presOf" srcId="{DF885D62-BB73-4749-A4B0-F7E9F634D887}" destId="{134C2087-1113-4937-BEFB-F8D89171D7B9}" srcOrd="1" destOrd="0" presId="urn:microsoft.com/office/officeart/2005/8/layout/process4"/>
    <dgm:cxn modelId="{1A82B5F8-FC0E-42F2-A1AF-33B0894D6A18}" type="presOf" srcId="{2EE9D0D8-66B6-4143-BF27-5ED9250BA9B7}" destId="{2C76AD60-5940-41CF-9AA7-ABC52F859285}" srcOrd="0" destOrd="0" presId="urn:microsoft.com/office/officeart/2005/8/layout/process4"/>
    <dgm:cxn modelId="{173A559B-C53D-4B00-8454-6C3942AD60CF}" type="presOf" srcId="{DF885D62-BB73-4749-A4B0-F7E9F634D887}" destId="{50E04F87-5BEE-446B-BF0A-4633D7832EDD}" srcOrd="0" destOrd="0" presId="urn:microsoft.com/office/officeart/2005/8/layout/process4"/>
    <dgm:cxn modelId="{140AF57E-B7F3-4100-AFB8-4F4B574E023C}" srcId="{2EE9D0D8-66B6-4143-BF27-5ED9250BA9B7}" destId="{5CB2ED0D-EB5D-4E77-8A0D-6F1AC606A0E0}" srcOrd="0" destOrd="0" parTransId="{933915C5-D487-4AD3-A0E1-E212ABA4B9B9}" sibTransId="{35248061-97D9-4B35-A47D-4073807A6389}"/>
    <dgm:cxn modelId="{D4AB31C9-ABC6-45AE-BF86-C21908A15203}" srcId="{74449FEE-4FDA-4AAC-93F9-E935CC77FD41}" destId="{F5B4A9AF-7F9A-4EBE-BCE4-7A6D2EA3667D}" srcOrd="0" destOrd="0" parTransId="{4AB2C97B-06A3-4EB1-91DD-C2C033122B2F}" sibTransId="{1E155099-7229-4065-AB96-75618328AE24}"/>
    <dgm:cxn modelId="{1C8D00F9-4966-43C8-9931-ADF7F649BD5F}" type="presParOf" srcId="{D927A46E-CD8A-4F18-993C-E7A331D12315}" destId="{77720471-3D85-48E3-BD50-0897ED14648B}" srcOrd="0" destOrd="0" presId="urn:microsoft.com/office/officeart/2005/8/layout/process4"/>
    <dgm:cxn modelId="{B8B58282-1276-4434-8089-1CB4F17380D2}" type="presParOf" srcId="{77720471-3D85-48E3-BD50-0897ED14648B}" destId="{4E460ECD-E287-45B8-A173-9A368EC72754}" srcOrd="0" destOrd="0" presId="urn:microsoft.com/office/officeart/2005/8/layout/process4"/>
    <dgm:cxn modelId="{C1C821C3-7DC2-4676-B9FF-C8C86450DCEA}" type="presParOf" srcId="{77720471-3D85-48E3-BD50-0897ED14648B}" destId="{A9AB75AD-75EF-416A-813F-3003D04A1C61}" srcOrd="1" destOrd="0" presId="urn:microsoft.com/office/officeart/2005/8/layout/process4"/>
    <dgm:cxn modelId="{3804F8FD-F57B-4043-9CA1-0A9A03643726}" type="presParOf" srcId="{77720471-3D85-48E3-BD50-0897ED14648B}" destId="{0C59D8A8-0853-46A2-A08D-B6807CB4AAB0}" srcOrd="2" destOrd="0" presId="urn:microsoft.com/office/officeart/2005/8/layout/process4"/>
    <dgm:cxn modelId="{0B7A97C0-B559-4C7D-AF9A-514EA01A98EE}" type="presParOf" srcId="{0C59D8A8-0853-46A2-A08D-B6807CB4AAB0}" destId="{842203BB-CBDD-40B8-AB01-75706FB479AE}" srcOrd="0" destOrd="0" presId="urn:microsoft.com/office/officeart/2005/8/layout/process4"/>
    <dgm:cxn modelId="{53FC7658-D9AB-428C-9F74-2C1B53FCFBCE}" type="presParOf" srcId="{D927A46E-CD8A-4F18-993C-E7A331D12315}" destId="{B832B27B-E55C-4F46-91AC-52D58C6D3EE7}" srcOrd="1" destOrd="0" presId="urn:microsoft.com/office/officeart/2005/8/layout/process4"/>
    <dgm:cxn modelId="{2343D1BB-17F8-4D89-B867-423E9CB89455}" type="presParOf" srcId="{D927A46E-CD8A-4F18-993C-E7A331D12315}" destId="{8C8F9615-E111-410A-9113-AE86785F7FB0}" srcOrd="2" destOrd="0" presId="urn:microsoft.com/office/officeart/2005/8/layout/process4"/>
    <dgm:cxn modelId="{FD97992C-B107-4F68-A296-B489977A8E15}" type="presParOf" srcId="{8C8F9615-E111-410A-9113-AE86785F7FB0}" destId="{50E04F87-5BEE-446B-BF0A-4633D7832EDD}" srcOrd="0" destOrd="0" presId="urn:microsoft.com/office/officeart/2005/8/layout/process4"/>
    <dgm:cxn modelId="{D43DA084-45B9-4F1A-B7E7-314EEC2C62F5}" type="presParOf" srcId="{8C8F9615-E111-410A-9113-AE86785F7FB0}" destId="{134C2087-1113-4937-BEFB-F8D89171D7B9}" srcOrd="1" destOrd="0" presId="urn:microsoft.com/office/officeart/2005/8/layout/process4"/>
    <dgm:cxn modelId="{C1C8C74D-0815-492C-8F25-494B8D2F00CB}" type="presParOf" srcId="{8C8F9615-E111-410A-9113-AE86785F7FB0}" destId="{D79DCA47-43D0-4BFB-BA58-1C59674436EC}" srcOrd="2" destOrd="0" presId="urn:microsoft.com/office/officeart/2005/8/layout/process4"/>
    <dgm:cxn modelId="{F682E478-32DD-4FB0-855B-8458E3F06B50}" type="presParOf" srcId="{D79DCA47-43D0-4BFB-BA58-1C59674436EC}" destId="{7A86D102-3A3B-46FA-BDFC-5271CF8E6E8E}" srcOrd="0" destOrd="0" presId="urn:microsoft.com/office/officeart/2005/8/layout/process4"/>
    <dgm:cxn modelId="{0CB68E50-AEB0-4B43-AEA4-E11C770850AE}" type="presParOf" srcId="{D927A46E-CD8A-4F18-993C-E7A331D12315}" destId="{F292F435-7B42-4485-9CDE-588C190A14FF}" srcOrd="3" destOrd="0" presId="urn:microsoft.com/office/officeart/2005/8/layout/process4"/>
    <dgm:cxn modelId="{666B0F36-360A-49F8-AFE7-1546CD05FB7B}" type="presParOf" srcId="{D927A46E-CD8A-4F18-993C-E7A331D12315}" destId="{9C8CD781-BD03-4F4D-BDD5-DCDC52F36CD7}" srcOrd="4" destOrd="0" presId="urn:microsoft.com/office/officeart/2005/8/layout/process4"/>
    <dgm:cxn modelId="{AFC432F5-9F36-4364-B125-1149984888D6}" type="presParOf" srcId="{9C8CD781-BD03-4F4D-BDD5-DCDC52F36CD7}" destId="{D96313C9-EB3B-40B8-8C3B-4452072A9BED}" srcOrd="0" destOrd="0" presId="urn:microsoft.com/office/officeart/2005/8/layout/process4"/>
    <dgm:cxn modelId="{23E710EF-B799-4FE5-885F-C8E0C7593A16}" type="presParOf" srcId="{9C8CD781-BD03-4F4D-BDD5-DCDC52F36CD7}" destId="{1028BCCF-21FC-41EC-95A2-06C99C748470}" srcOrd="1" destOrd="0" presId="urn:microsoft.com/office/officeart/2005/8/layout/process4"/>
    <dgm:cxn modelId="{45E38956-B9BD-4975-8F73-4891CCCA9398}" type="presParOf" srcId="{9C8CD781-BD03-4F4D-BDD5-DCDC52F36CD7}" destId="{E47EC4C2-FAFD-451A-B592-2AAB97D19FDB}" srcOrd="2" destOrd="0" presId="urn:microsoft.com/office/officeart/2005/8/layout/process4"/>
    <dgm:cxn modelId="{6CF2BC10-F020-4898-83DA-0D983250AC40}" type="presParOf" srcId="{E47EC4C2-FAFD-451A-B592-2AAB97D19FDB}" destId="{10E98FFB-09F5-4BBE-997E-B5BF9157102E}" srcOrd="0" destOrd="0" presId="urn:microsoft.com/office/officeart/2005/8/layout/process4"/>
    <dgm:cxn modelId="{CF3EA37F-9A83-4170-9D1A-00AA5C7D1F99}" type="presParOf" srcId="{D927A46E-CD8A-4F18-993C-E7A331D12315}" destId="{76E9FB53-59EB-4D5F-BFD8-9A4D878B3B70}" srcOrd="5" destOrd="0" presId="urn:microsoft.com/office/officeart/2005/8/layout/process4"/>
    <dgm:cxn modelId="{51B164B9-8431-4EF0-888F-4C748C01CC7A}" type="presParOf" srcId="{D927A46E-CD8A-4F18-993C-E7A331D12315}" destId="{40174790-FC11-4378-99A3-904B54460F60}" srcOrd="6" destOrd="0" presId="urn:microsoft.com/office/officeart/2005/8/layout/process4"/>
    <dgm:cxn modelId="{8322125D-98B4-4360-84D7-1A17672A69F8}" type="presParOf" srcId="{40174790-FC11-4378-99A3-904B54460F60}" destId="{3D4BF504-21A5-43E7-BF54-9615A570D288}" srcOrd="0" destOrd="0" presId="urn:microsoft.com/office/officeart/2005/8/layout/process4"/>
    <dgm:cxn modelId="{08423953-81E9-4F11-B601-ABA5AEBEB215}" type="presParOf" srcId="{40174790-FC11-4378-99A3-904B54460F60}" destId="{F12B0CF2-42B2-449F-97D0-6B4276287A22}" srcOrd="1" destOrd="0" presId="urn:microsoft.com/office/officeart/2005/8/layout/process4"/>
    <dgm:cxn modelId="{2544E7F5-4949-41AA-BD8E-4FEA492B8251}" type="presParOf" srcId="{40174790-FC11-4378-99A3-904B54460F60}" destId="{890FECD1-83D0-41C8-936D-02EB2FFDCE22}" srcOrd="2" destOrd="0" presId="urn:microsoft.com/office/officeart/2005/8/layout/process4"/>
    <dgm:cxn modelId="{CD1BC916-00AB-4073-BC6D-8BD8DA12DEB7}" type="presParOf" srcId="{890FECD1-83D0-41C8-936D-02EB2FFDCE22}" destId="{A49BCF49-A1A9-45E2-893D-CCDE640613AF}" srcOrd="0" destOrd="0" presId="urn:microsoft.com/office/officeart/2005/8/layout/process4"/>
    <dgm:cxn modelId="{5FB63CF5-FF40-4CDD-BB70-F550AF0EC471}" type="presParOf" srcId="{D927A46E-CD8A-4F18-993C-E7A331D12315}" destId="{5CE329D5-09DD-4E2B-8D9D-3152680268D0}" srcOrd="7" destOrd="0" presId="urn:microsoft.com/office/officeart/2005/8/layout/process4"/>
    <dgm:cxn modelId="{5C043923-934E-42A9-A57C-BB5EEEF68C17}" type="presParOf" srcId="{D927A46E-CD8A-4F18-993C-E7A331D12315}" destId="{66F89EDB-54DA-45C5-8D5C-6072CB564CC6}" srcOrd="8" destOrd="0" presId="urn:microsoft.com/office/officeart/2005/8/layout/process4"/>
    <dgm:cxn modelId="{E8B9913B-2386-4EEA-9FB2-196DE4ECF884}" type="presParOf" srcId="{66F89EDB-54DA-45C5-8D5C-6072CB564CC6}" destId="{2C76AD60-5940-41CF-9AA7-ABC52F859285}" srcOrd="0" destOrd="0" presId="urn:microsoft.com/office/officeart/2005/8/layout/process4"/>
    <dgm:cxn modelId="{EFBC2789-7C16-4456-9C9E-F3508C7F1B72}" type="presParOf" srcId="{66F89EDB-54DA-45C5-8D5C-6072CB564CC6}" destId="{8119A9C3-08F5-4F6B-86C4-09BEB64F932A}" srcOrd="1" destOrd="0" presId="urn:microsoft.com/office/officeart/2005/8/layout/process4"/>
    <dgm:cxn modelId="{229A6F13-2EF8-4397-990D-5414630469F4}" type="presParOf" srcId="{66F89EDB-54DA-45C5-8D5C-6072CB564CC6}" destId="{D9753CE9-0664-4AF4-8E9D-B238EE67CEB9}" srcOrd="2" destOrd="0" presId="urn:microsoft.com/office/officeart/2005/8/layout/process4"/>
    <dgm:cxn modelId="{DD9262EB-B9E3-4F62-B22D-0D3EA3BD3150}" type="presParOf" srcId="{D9753CE9-0664-4AF4-8E9D-B238EE67CEB9}" destId="{7B167CF1-96E6-49E9-92E0-107CFA9610D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B75AD-75EF-416A-813F-3003D04A1C61}">
      <dsp:nvSpPr>
        <dsp:cNvPr id="0" name=""/>
        <dsp:cNvSpPr/>
      </dsp:nvSpPr>
      <dsp:spPr>
        <a:xfrm>
          <a:off x="0" y="4824032"/>
          <a:ext cx="7543800" cy="7914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PACKING</a:t>
          </a:r>
          <a:endParaRPr lang="en-US" sz="2800" kern="1200" dirty="0"/>
        </a:p>
      </dsp:txBody>
      <dsp:txXfrm>
        <a:off x="0" y="4824032"/>
        <a:ext cx="7543800" cy="427368"/>
      </dsp:txXfrm>
    </dsp:sp>
    <dsp:sp modelId="{842203BB-CBDD-40B8-AB01-75706FB479AE}">
      <dsp:nvSpPr>
        <dsp:cNvPr id="0" name=""/>
        <dsp:cNvSpPr/>
      </dsp:nvSpPr>
      <dsp:spPr>
        <a:xfrm>
          <a:off x="0" y="5235572"/>
          <a:ext cx="7543800" cy="36405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Final products are packed into bunches and loaded in trains</a:t>
          </a:r>
          <a:endParaRPr lang="en-US" sz="2200" kern="1200" dirty="0"/>
        </a:p>
      </dsp:txBody>
      <dsp:txXfrm>
        <a:off x="0" y="5235572"/>
        <a:ext cx="7543800" cy="364054"/>
      </dsp:txXfrm>
    </dsp:sp>
    <dsp:sp modelId="{134C2087-1113-4937-BEFB-F8D89171D7B9}">
      <dsp:nvSpPr>
        <dsp:cNvPr id="0" name=""/>
        <dsp:cNvSpPr/>
      </dsp:nvSpPr>
      <dsp:spPr>
        <a:xfrm rot="10800000">
          <a:off x="0" y="3618695"/>
          <a:ext cx="7543800" cy="1217208"/>
        </a:xfrm>
        <a:prstGeom prst="upArrowCallou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CUTTING</a:t>
          </a:r>
          <a:endParaRPr lang="en-US" sz="2800" kern="1200" dirty="0"/>
        </a:p>
      </dsp:txBody>
      <dsp:txXfrm rot="-10800000">
        <a:off x="0" y="3618695"/>
        <a:ext cx="7543800" cy="427240"/>
      </dsp:txXfrm>
    </dsp:sp>
    <dsp:sp modelId="{7A86D102-3A3B-46FA-BDFC-5271CF8E6E8E}">
      <dsp:nvSpPr>
        <dsp:cNvPr id="0" name=""/>
        <dsp:cNvSpPr/>
      </dsp:nvSpPr>
      <dsp:spPr>
        <a:xfrm>
          <a:off x="0" y="4045935"/>
          <a:ext cx="7543800" cy="363945"/>
        </a:xfrm>
        <a:prstGeom prst="rect">
          <a:avLst/>
        </a:prstGeom>
        <a:solidFill>
          <a:schemeClr val="accent3">
            <a:tint val="40000"/>
            <a:alpha val="90000"/>
            <a:hueOff val="2679212"/>
            <a:satOff val="-3448"/>
            <a:lumOff val="-269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2679212"/>
              <a:satOff val="-344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Long formed products are cut down according to requirement</a:t>
          </a:r>
          <a:endParaRPr lang="en-US" sz="2200" kern="1200" dirty="0"/>
        </a:p>
      </dsp:txBody>
      <dsp:txXfrm>
        <a:off x="0" y="4045935"/>
        <a:ext cx="7543800" cy="363945"/>
      </dsp:txXfrm>
    </dsp:sp>
    <dsp:sp modelId="{1028BCCF-21FC-41EC-95A2-06C99C748470}">
      <dsp:nvSpPr>
        <dsp:cNvPr id="0" name=""/>
        <dsp:cNvSpPr/>
      </dsp:nvSpPr>
      <dsp:spPr>
        <a:xfrm rot="10800000">
          <a:off x="0" y="2413359"/>
          <a:ext cx="7543800" cy="1217208"/>
        </a:xfrm>
        <a:prstGeom prst="upArrowCallou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COOLING STAND</a:t>
          </a:r>
          <a:endParaRPr lang="en-US" sz="2800" kern="1200" dirty="0"/>
        </a:p>
      </dsp:txBody>
      <dsp:txXfrm rot="-10800000">
        <a:off x="0" y="2413359"/>
        <a:ext cx="7543800" cy="427240"/>
      </dsp:txXfrm>
    </dsp:sp>
    <dsp:sp modelId="{10E98FFB-09F5-4BBE-997E-B5BF9157102E}">
      <dsp:nvSpPr>
        <dsp:cNvPr id="0" name=""/>
        <dsp:cNvSpPr/>
      </dsp:nvSpPr>
      <dsp:spPr>
        <a:xfrm>
          <a:off x="0" y="2840599"/>
          <a:ext cx="7543800" cy="363945"/>
        </a:xfrm>
        <a:prstGeom prst="rect">
          <a:avLst/>
        </a:prstGeom>
        <a:solidFill>
          <a:schemeClr val="accent3">
            <a:tint val="40000"/>
            <a:alpha val="90000"/>
            <a:hueOff val="5358425"/>
            <a:satOff val="-6896"/>
            <a:lumOff val="-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358425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Bars are cooled </a:t>
          </a:r>
          <a:r>
            <a:rPr lang="en-US" sz="2200" kern="1200" dirty="0" smtClean="0"/>
            <a:t>down and </a:t>
          </a:r>
          <a:r>
            <a:rPr lang="en-US" sz="2200" kern="1200" dirty="0" smtClean="0"/>
            <a:t>their quality can be improved</a:t>
          </a:r>
          <a:endParaRPr lang="en-US" sz="2200" kern="1200" dirty="0"/>
        </a:p>
      </dsp:txBody>
      <dsp:txXfrm>
        <a:off x="0" y="2840599"/>
        <a:ext cx="7543800" cy="363945"/>
      </dsp:txXfrm>
    </dsp:sp>
    <dsp:sp modelId="{F12B0CF2-42B2-449F-97D0-6B4276287A22}">
      <dsp:nvSpPr>
        <dsp:cNvPr id="0" name=""/>
        <dsp:cNvSpPr/>
      </dsp:nvSpPr>
      <dsp:spPr>
        <a:xfrm rot="10800000">
          <a:off x="0" y="1203336"/>
          <a:ext cx="7543800" cy="1217208"/>
        </a:xfrm>
        <a:prstGeom prst="upArrowCallou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16 PRESSING STANDS</a:t>
          </a:r>
          <a:endParaRPr lang="en-US" sz="2800" kern="1200" dirty="0"/>
        </a:p>
      </dsp:txBody>
      <dsp:txXfrm rot="-10800000">
        <a:off x="0" y="1203336"/>
        <a:ext cx="7543800" cy="427240"/>
      </dsp:txXfrm>
    </dsp:sp>
    <dsp:sp modelId="{A49BCF49-A1A9-45E2-893D-CCDE640613AF}">
      <dsp:nvSpPr>
        <dsp:cNvPr id="0" name=""/>
        <dsp:cNvSpPr/>
      </dsp:nvSpPr>
      <dsp:spPr>
        <a:xfrm>
          <a:off x="0" y="1635262"/>
          <a:ext cx="7543800" cy="363945"/>
        </a:xfrm>
        <a:prstGeom prst="rect">
          <a:avLst/>
        </a:prstGeom>
        <a:solidFill>
          <a:schemeClr val="accent3">
            <a:tint val="40000"/>
            <a:alpha val="90000"/>
            <a:hueOff val="8037638"/>
            <a:satOff val="-10345"/>
            <a:lumOff val="-806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8037638"/>
              <a:satOff val="-10345"/>
              <a:lumOff val="-8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Heated billets can be shaped into different forms.</a:t>
          </a:r>
          <a:endParaRPr lang="en-US" sz="2200" kern="1200" dirty="0"/>
        </a:p>
      </dsp:txBody>
      <dsp:txXfrm>
        <a:off x="0" y="1635262"/>
        <a:ext cx="7543800" cy="363945"/>
      </dsp:txXfrm>
    </dsp:sp>
    <dsp:sp modelId="{8119A9C3-08F5-4F6B-86C4-09BEB64F932A}">
      <dsp:nvSpPr>
        <dsp:cNvPr id="0" name=""/>
        <dsp:cNvSpPr/>
      </dsp:nvSpPr>
      <dsp:spPr>
        <a:xfrm rot="10800000">
          <a:off x="0" y="2685"/>
          <a:ext cx="7543800" cy="1217208"/>
        </a:xfrm>
        <a:prstGeom prst="upArrowCallou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HEATING FURNACE</a:t>
          </a:r>
          <a:endParaRPr lang="en-US" sz="2800" kern="1200" dirty="0"/>
        </a:p>
      </dsp:txBody>
      <dsp:txXfrm rot="-10800000">
        <a:off x="0" y="2685"/>
        <a:ext cx="7543800" cy="427240"/>
      </dsp:txXfrm>
    </dsp:sp>
    <dsp:sp modelId="{7B167CF1-96E6-49E9-92E0-107CFA9610DC}">
      <dsp:nvSpPr>
        <dsp:cNvPr id="0" name=""/>
        <dsp:cNvSpPr/>
      </dsp:nvSpPr>
      <dsp:spPr>
        <a:xfrm>
          <a:off x="0" y="429925"/>
          <a:ext cx="7543800" cy="363945"/>
        </a:xfrm>
        <a:prstGeom prst="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4 separate furnaces heat the billets coming from BOF</a:t>
          </a:r>
          <a:endParaRPr lang="en-US" sz="2200" kern="1200" dirty="0"/>
        </a:p>
      </dsp:txBody>
      <dsp:txXfrm>
        <a:off x="0" y="429925"/>
        <a:ext cx="7543800" cy="363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0C7F2-E4C1-4D34-86B3-40B98468135E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A7847-BBE4-497C-8338-831033A0D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53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2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1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8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0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5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6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F9EC9-1178-4D8E-BA7B-D828299B5462}" type="datetimeFigureOut">
              <a:rPr lang="en-US" smtClean="0"/>
              <a:t>24-Jun-12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139A9-3DF6-4187-A104-B86B84F1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1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b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b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b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b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693987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Stencil" pitchFamily="82" charset="0"/>
              </a:rPr>
              <a:t/>
            </a:r>
            <a:b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Stencil" pitchFamily="82" charset="0"/>
              </a:rPr>
            </a:br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Stencil" pitchFamily="82" charset="0"/>
              </a:rPr>
              <a:t>Modernization and Automation of Bar Mill</a:t>
            </a:r>
            <a:endParaRPr lang="en-US" sz="5400" dirty="0">
              <a:solidFill>
                <a:schemeClr val="tx2">
                  <a:lumMod val="50000"/>
                </a:schemeClr>
              </a:solidFill>
              <a:latin typeface="Stencil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76200"/>
            <a:ext cx="2968198" cy="12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945836"/>
            <a:ext cx="4267200" cy="191216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942128">
            <a:off x="6089128" y="6031751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Close view of a stand</a:t>
            </a:r>
          </a:p>
        </p:txBody>
      </p:sp>
    </p:spTree>
    <p:extLst>
      <p:ext uri="{BB962C8B-B14F-4D97-AF65-F5344CB8AC3E}">
        <p14:creationId xmlns:p14="http://schemas.microsoft.com/office/powerpoint/2010/main" val="318398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945836"/>
            <a:ext cx="4267200" cy="19121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 rot="942128">
            <a:off x="6089128" y="6185639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Refrigeration</a:t>
            </a:r>
          </a:p>
        </p:txBody>
      </p:sp>
    </p:spTree>
    <p:extLst>
      <p:ext uri="{BB962C8B-B14F-4D97-AF65-F5344CB8AC3E}">
        <p14:creationId xmlns:p14="http://schemas.microsoft.com/office/powerpoint/2010/main" val="37406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9144001" cy="6858001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945836"/>
            <a:ext cx="4267200" cy="191216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942128">
            <a:off x="6089128" y="6031751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Long Bars ready to be cut</a:t>
            </a:r>
          </a:p>
        </p:txBody>
      </p:sp>
    </p:spTree>
    <p:extLst>
      <p:ext uri="{BB962C8B-B14F-4D97-AF65-F5344CB8AC3E}">
        <p14:creationId xmlns:p14="http://schemas.microsoft.com/office/powerpoint/2010/main" val="349642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2884" y="5105400"/>
            <a:ext cx="3911116" cy="1752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942128">
            <a:off x="6089128" y="6031751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Cutting machine</a:t>
            </a:r>
          </a:p>
        </p:txBody>
      </p:sp>
    </p:spTree>
    <p:extLst>
      <p:ext uri="{BB962C8B-B14F-4D97-AF65-F5344CB8AC3E}">
        <p14:creationId xmlns:p14="http://schemas.microsoft.com/office/powerpoint/2010/main" val="177049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945836"/>
            <a:ext cx="4267200" cy="191216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942128">
            <a:off x="6089128" y="6185639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Rollers</a:t>
            </a:r>
          </a:p>
        </p:txBody>
      </p:sp>
    </p:spTree>
    <p:extLst>
      <p:ext uri="{BB962C8B-B14F-4D97-AF65-F5344CB8AC3E}">
        <p14:creationId xmlns:p14="http://schemas.microsoft.com/office/powerpoint/2010/main" val="422483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945836"/>
            <a:ext cx="4267200" cy="191216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942128">
            <a:off x="6089128" y="6185639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Packing</a:t>
            </a:r>
          </a:p>
        </p:txBody>
      </p:sp>
    </p:spTree>
    <p:extLst>
      <p:ext uri="{BB962C8B-B14F-4D97-AF65-F5344CB8AC3E}">
        <p14:creationId xmlns:p14="http://schemas.microsoft.com/office/powerpoint/2010/main" val="199393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Cooling station 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209800"/>
            <a:ext cx="8001000" cy="43735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4 underground pumps.- amongst which maximum 3 can work. M1 and M2 work always. And M3 and M4 are used when any one of them is destroyed.</a:t>
            </a:r>
          </a:p>
          <a:p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each pump there is one gate valve which is automatic and another valve which is manual generally used for repairing purposes. </a:t>
            </a:r>
          </a:p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This underground station is a connecting network to the cooling station above the ground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they are connected via a position valve.</a:t>
            </a:r>
          </a:p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This position valve plays the main role in regulating the water flow rate hence controlling the pressure. 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Oval Callout 53"/>
          <p:cNvSpPr/>
          <p:nvPr/>
        </p:nvSpPr>
        <p:spPr>
          <a:xfrm rot="2355549" flipH="1">
            <a:off x="1936849" y="284597"/>
            <a:ext cx="320798" cy="403246"/>
          </a:xfrm>
          <a:custGeom>
            <a:avLst/>
            <a:gdLst>
              <a:gd name="connsiteX0" fmla="*/ 153725 w 527050"/>
              <a:gd name="connsiteY0" fmla="*/ 600075 h 533400"/>
              <a:gd name="connsiteX1" fmla="*/ 134021 w 527050"/>
              <a:gd name="connsiteY1" fmla="*/ 498973 h 533400"/>
              <a:gd name="connsiteX2" fmla="*/ 21751 w 527050"/>
              <a:gd name="connsiteY2" fmla="*/ 160602 h 533400"/>
              <a:gd name="connsiteX3" fmla="*/ 346924 w 527050"/>
              <a:gd name="connsiteY3" fmla="*/ 13708 h 533400"/>
              <a:gd name="connsiteX4" fmla="*/ 520656 w 527050"/>
              <a:gd name="connsiteY4" fmla="*/ 325100 h 533400"/>
              <a:gd name="connsiteX5" fmla="*/ 229427 w 527050"/>
              <a:gd name="connsiteY5" fmla="*/ 531158 h 533400"/>
              <a:gd name="connsiteX6" fmla="*/ 153725 w 527050"/>
              <a:gd name="connsiteY6" fmla="*/ 600075 h 533400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291602 w 589266"/>
              <a:gd name="connsiteY5" fmla="*/ 53120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813103"/>
              <a:gd name="connsiteY0" fmla="*/ 1209658 h 1209658"/>
              <a:gd name="connsiteX1" fmla="*/ 420033 w 813103"/>
              <a:gd name="connsiteY1" fmla="*/ 610860 h 1209658"/>
              <a:gd name="connsiteX2" fmla="*/ 307763 w 813103"/>
              <a:gd name="connsiteY2" fmla="*/ 158189 h 1209658"/>
              <a:gd name="connsiteX3" fmla="*/ 632936 w 813103"/>
              <a:gd name="connsiteY3" fmla="*/ 11295 h 1209658"/>
              <a:gd name="connsiteX4" fmla="*/ 806668 w 813103"/>
              <a:gd name="connsiteY4" fmla="*/ 322687 h 1209658"/>
              <a:gd name="connsiteX5" fmla="*/ 667839 w 813103"/>
              <a:gd name="connsiteY5" fmla="*/ 674795 h 1209658"/>
              <a:gd name="connsiteX6" fmla="*/ 0 w 813103"/>
              <a:gd name="connsiteY6" fmla="*/ 1209658 h 1209658"/>
              <a:gd name="connsiteX0" fmla="*/ 0 w 813103"/>
              <a:gd name="connsiteY0" fmla="*/ 1209658 h 1209658"/>
              <a:gd name="connsiteX1" fmla="*/ 420033 w 813103"/>
              <a:gd name="connsiteY1" fmla="*/ 610860 h 1209658"/>
              <a:gd name="connsiteX2" fmla="*/ 307763 w 813103"/>
              <a:gd name="connsiteY2" fmla="*/ 158189 h 1209658"/>
              <a:gd name="connsiteX3" fmla="*/ 632936 w 813103"/>
              <a:gd name="connsiteY3" fmla="*/ 11295 h 1209658"/>
              <a:gd name="connsiteX4" fmla="*/ 806668 w 813103"/>
              <a:gd name="connsiteY4" fmla="*/ 322687 h 1209658"/>
              <a:gd name="connsiteX5" fmla="*/ 667839 w 813103"/>
              <a:gd name="connsiteY5" fmla="*/ 796888 h 1209658"/>
              <a:gd name="connsiteX6" fmla="*/ 0 w 813103"/>
              <a:gd name="connsiteY6" fmla="*/ 1209658 h 1209658"/>
              <a:gd name="connsiteX0" fmla="*/ 0 w 867103"/>
              <a:gd name="connsiteY0" fmla="*/ 1204103 h 1204103"/>
              <a:gd name="connsiteX1" fmla="*/ 420033 w 867103"/>
              <a:gd name="connsiteY1" fmla="*/ 605305 h 1204103"/>
              <a:gd name="connsiteX2" fmla="*/ 307763 w 867103"/>
              <a:gd name="connsiteY2" fmla="*/ 152634 h 1204103"/>
              <a:gd name="connsiteX3" fmla="*/ 632936 w 867103"/>
              <a:gd name="connsiteY3" fmla="*/ 5740 h 1204103"/>
              <a:gd name="connsiteX4" fmla="*/ 863645 w 867103"/>
              <a:gd name="connsiteY4" fmla="*/ 317132 h 1204103"/>
              <a:gd name="connsiteX5" fmla="*/ 667839 w 867103"/>
              <a:gd name="connsiteY5" fmla="*/ 791333 h 1204103"/>
              <a:gd name="connsiteX6" fmla="*/ 0 w 867103"/>
              <a:gd name="connsiteY6" fmla="*/ 1204103 h 1204103"/>
              <a:gd name="connsiteX0" fmla="*/ 0 w 863645"/>
              <a:gd name="connsiteY0" fmla="*/ 1204103 h 1204103"/>
              <a:gd name="connsiteX1" fmla="*/ 420033 w 863645"/>
              <a:gd name="connsiteY1" fmla="*/ 605305 h 1204103"/>
              <a:gd name="connsiteX2" fmla="*/ 307763 w 863645"/>
              <a:gd name="connsiteY2" fmla="*/ 152634 h 1204103"/>
              <a:gd name="connsiteX3" fmla="*/ 632936 w 863645"/>
              <a:gd name="connsiteY3" fmla="*/ 5740 h 1204103"/>
              <a:gd name="connsiteX4" fmla="*/ 863645 w 863645"/>
              <a:gd name="connsiteY4" fmla="*/ 317132 h 1204103"/>
              <a:gd name="connsiteX5" fmla="*/ 667839 w 863645"/>
              <a:gd name="connsiteY5" fmla="*/ 791333 h 1204103"/>
              <a:gd name="connsiteX6" fmla="*/ 0 w 863645"/>
              <a:gd name="connsiteY6" fmla="*/ 1204103 h 1204103"/>
              <a:gd name="connsiteX0" fmla="*/ 0 w 867149"/>
              <a:gd name="connsiteY0" fmla="*/ 1204103 h 1204103"/>
              <a:gd name="connsiteX1" fmla="*/ 420033 w 867149"/>
              <a:gd name="connsiteY1" fmla="*/ 605305 h 1204103"/>
              <a:gd name="connsiteX2" fmla="*/ 307763 w 867149"/>
              <a:gd name="connsiteY2" fmla="*/ 152634 h 1204103"/>
              <a:gd name="connsiteX3" fmla="*/ 632936 w 867149"/>
              <a:gd name="connsiteY3" fmla="*/ 5740 h 1204103"/>
              <a:gd name="connsiteX4" fmla="*/ 863645 w 867149"/>
              <a:gd name="connsiteY4" fmla="*/ 317132 h 1204103"/>
              <a:gd name="connsiteX5" fmla="*/ 667839 w 867149"/>
              <a:gd name="connsiteY5" fmla="*/ 791333 h 1204103"/>
              <a:gd name="connsiteX6" fmla="*/ 0 w 867149"/>
              <a:gd name="connsiteY6" fmla="*/ 1204103 h 1204103"/>
              <a:gd name="connsiteX0" fmla="*/ 0 w 863741"/>
              <a:gd name="connsiteY0" fmla="*/ 1204103 h 1204103"/>
              <a:gd name="connsiteX1" fmla="*/ 420033 w 863741"/>
              <a:gd name="connsiteY1" fmla="*/ 605305 h 1204103"/>
              <a:gd name="connsiteX2" fmla="*/ 307763 w 863741"/>
              <a:gd name="connsiteY2" fmla="*/ 152634 h 1204103"/>
              <a:gd name="connsiteX3" fmla="*/ 632936 w 863741"/>
              <a:gd name="connsiteY3" fmla="*/ 5740 h 1204103"/>
              <a:gd name="connsiteX4" fmla="*/ 863645 w 863741"/>
              <a:gd name="connsiteY4" fmla="*/ 317132 h 1204103"/>
              <a:gd name="connsiteX5" fmla="*/ 667839 w 863741"/>
              <a:gd name="connsiteY5" fmla="*/ 791333 h 1204103"/>
              <a:gd name="connsiteX6" fmla="*/ 0 w 863741"/>
              <a:gd name="connsiteY6" fmla="*/ 1204103 h 1204103"/>
              <a:gd name="connsiteX0" fmla="*/ 0 w 863741"/>
              <a:gd name="connsiteY0" fmla="*/ 1204103 h 1204103"/>
              <a:gd name="connsiteX1" fmla="*/ 420033 w 863741"/>
              <a:gd name="connsiteY1" fmla="*/ 605305 h 1204103"/>
              <a:gd name="connsiteX2" fmla="*/ 307763 w 863741"/>
              <a:gd name="connsiteY2" fmla="*/ 152634 h 1204103"/>
              <a:gd name="connsiteX3" fmla="*/ 632936 w 863741"/>
              <a:gd name="connsiteY3" fmla="*/ 5740 h 1204103"/>
              <a:gd name="connsiteX4" fmla="*/ 863645 w 863741"/>
              <a:gd name="connsiteY4" fmla="*/ 317132 h 1204103"/>
              <a:gd name="connsiteX5" fmla="*/ 667839 w 863741"/>
              <a:gd name="connsiteY5" fmla="*/ 791333 h 1204103"/>
              <a:gd name="connsiteX6" fmla="*/ 0 w 863741"/>
              <a:gd name="connsiteY6" fmla="*/ 1204103 h 1204103"/>
              <a:gd name="connsiteX0" fmla="*/ 0 w 863741"/>
              <a:gd name="connsiteY0" fmla="*/ 1204719 h 1204719"/>
              <a:gd name="connsiteX1" fmla="*/ 420033 w 863741"/>
              <a:gd name="connsiteY1" fmla="*/ 671037 h 1204719"/>
              <a:gd name="connsiteX2" fmla="*/ 307763 w 863741"/>
              <a:gd name="connsiteY2" fmla="*/ 153250 h 1204719"/>
              <a:gd name="connsiteX3" fmla="*/ 632936 w 863741"/>
              <a:gd name="connsiteY3" fmla="*/ 6356 h 1204719"/>
              <a:gd name="connsiteX4" fmla="*/ 863645 w 863741"/>
              <a:gd name="connsiteY4" fmla="*/ 317748 h 1204719"/>
              <a:gd name="connsiteX5" fmla="*/ 667839 w 863741"/>
              <a:gd name="connsiteY5" fmla="*/ 791949 h 1204719"/>
              <a:gd name="connsiteX6" fmla="*/ 0 w 863741"/>
              <a:gd name="connsiteY6" fmla="*/ 1204719 h 1204719"/>
              <a:gd name="connsiteX0" fmla="*/ 0 w 863741"/>
              <a:gd name="connsiteY0" fmla="*/ 1199154 h 1199154"/>
              <a:gd name="connsiteX1" fmla="*/ 420033 w 863741"/>
              <a:gd name="connsiteY1" fmla="*/ 665472 h 1199154"/>
              <a:gd name="connsiteX2" fmla="*/ 307763 w 863741"/>
              <a:gd name="connsiteY2" fmla="*/ 237220 h 1199154"/>
              <a:gd name="connsiteX3" fmla="*/ 632936 w 863741"/>
              <a:gd name="connsiteY3" fmla="*/ 791 h 1199154"/>
              <a:gd name="connsiteX4" fmla="*/ 863645 w 863741"/>
              <a:gd name="connsiteY4" fmla="*/ 312183 h 1199154"/>
              <a:gd name="connsiteX5" fmla="*/ 667839 w 863741"/>
              <a:gd name="connsiteY5" fmla="*/ 786384 h 1199154"/>
              <a:gd name="connsiteX6" fmla="*/ 0 w 863741"/>
              <a:gd name="connsiteY6" fmla="*/ 1199154 h 1199154"/>
              <a:gd name="connsiteX0" fmla="*/ 0 w 864042"/>
              <a:gd name="connsiteY0" fmla="*/ 1126438 h 1126438"/>
              <a:gd name="connsiteX1" fmla="*/ 420033 w 864042"/>
              <a:gd name="connsiteY1" fmla="*/ 592756 h 1126438"/>
              <a:gd name="connsiteX2" fmla="*/ 307763 w 864042"/>
              <a:gd name="connsiteY2" fmla="*/ 164504 h 1126438"/>
              <a:gd name="connsiteX3" fmla="*/ 632936 w 864042"/>
              <a:gd name="connsiteY3" fmla="*/ 1331 h 1126438"/>
              <a:gd name="connsiteX4" fmla="*/ 863645 w 864042"/>
              <a:gd name="connsiteY4" fmla="*/ 239467 h 1126438"/>
              <a:gd name="connsiteX5" fmla="*/ 667839 w 864042"/>
              <a:gd name="connsiteY5" fmla="*/ 713668 h 1126438"/>
              <a:gd name="connsiteX6" fmla="*/ 0 w 864042"/>
              <a:gd name="connsiteY6" fmla="*/ 1126438 h 1126438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12455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12455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6437 h 1126437"/>
              <a:gd name="connsiteX1" fmla="*/ 420033 w 864042"/>
              <a:gd name="connsiteY1" fmla="*/ 592755 h 1126437"/>
              <a:gd name="connsiteX2" fmla="*/ 307763 w 864042"/>
              <a:gd name="connsiteY2" fmla="*/ 164503 h 1126437"/>
              <a:gd name="connsiteX3" fmla="*/ 632936 w 864042"/>
              <a:gd name="connsiteY3" fmla="*/ 1330 h 1126437"/>
              <a:gd name="connsiteX4" fmla="*/ 863645 w 864042"/>
              <a:gd name="connsiteY4" fmla="*/ 239466 h 1126437"/>
              <a:gd name="connsiteX5" fmla="*/ 667839 w 864042"/>
              <a:gd name="connsiteY5" fmla="*/ 782853 h 1126437"/>
              <a:gd name="connsiteX6" fmla="*/ 0 w 864042"/>
              <a:gd name="connsiteY6" fmla="*/ 1126437 h 1126437"/>
              <a:gd name="connsiteX0" fmla="*/ 0 w 864042"/>
              <a:gd name="connsiteY0" fmla="*/ 1130788 h 1130788"/>
              <a:gd name="connsiteX1" fmla="*/ 420033 w 864042"/>
              <a:gd name="connsiteY1" fmla="*/ 597106 h 1130788"/>
              <a:gd name="connsiteX2" fmla="*/ 307763 w 864042"/>
              <a:gd name="connsiteY2" fmla="*/ 168854 h 1130788"/>
              <a:gd name="connsiteX3" fmla="*/ 632936 w 864042"/>
              <a:gd name="connsiteY3" fmla="*/ 5681 h 1130788"/>
              <a:gd name="connsiteX4" fmla="*/ 863645 w 864042"/>
              <a:gd name="connsiteY4" fmla="*/ 243817 h 1130788"/>
              <a:gd name="connsiteX5" fmla="*/ 667839 w 864042"/>
              <a:gd name="connsiteY5" fmla="*/ 787204 h 1130788"/>
              <a:gd name="connsiteX6" fmla="*/ 0 w 864042"/>
              <a:gd name="connsiteY6" fmla="*/ 1130788 h 1130788"/>
              <a:gd name="connsiteX0" fmla="*/ 0 w 864042"/>
              <a:gd name="connsiteY0" fmla="*/ 1125263 h 1125263"/>
              <a:gd name="connsiteX1" fmla="*/ 420033 w 864042"/>
              <a:gd name="connsiteY1" fmla="*/ 591581 h 1125263"/>
              <a:gd name="connsiteX2" fmla="*/ 307763 w 864042"/>
              <a:gd name="connsiteY2" fmla="*/ 220306 h 1125263"/>
              <a:gd name="connsiteX3" fmla="*/ 632936 w 864042"/>
              <a:gd name="connsiteY3" fmla="*/ 156 h 1125263"/>
              <a:gd name="connsiteX4" fmla="*/ 863645 w 864042"/>
              <a:gd name="connsiteY4" fmla="*/ 238292 h 1125263"/>
              <a:gd name="connsiteX5" fmla="*/ 667839 w 864042"/>
              <a:gd name="connsiteY5" fmla="*/ 781679 h 1125263"/>
              <a:gd name="connsiteX6" fmla="*/ 0 w 864042"/>
              <a:gd name="connsiteY6" fmla="*/ 1125263 h 1125263"/>
              <a:gd name="connsiteX0" fmla="*/ 0 w 864042"/>
              <a:gd name="connsiteY0" fmla="*/ 1125346 h 1125346"/>
              <a:gd name="connsiteX1" fmla="*/ 420033 w 864042"/>
              <a:gd name="connsiteY1" fmla="*/ 591664 h 1125346"/>
              <a:gd name="connsiteX2" fmla="*/ 307763 w 864042"/>
              <a:gd name="connsiteY2" fmla="*/ 220389 h 1125346"/>
              <a:gd name="connsiteX3" fmla="*/ 632936 w 864042"/>
              <a:gd name="connsiteY3" fmla="*/ 239 h 1125346"/>
              <a:gd name="connsiteX4" fmla="*/ 863645 w 864042"/>
              <a:gd name="connsiteY4" fmla="*/ 238375 h 1125346"/>
              <a:gd name="connsiteX5" fmla="*/ 667839 w 864042"/>
              <a:gd name="connsiteY5" fmla="*/ 781762 h 1125346"/>
              <a:gd name="connsiteX6" fmla="*/ 0 w 864042"/>
              <a:gd name="connsiteY6" fmla="*/ 1125346 h 1125346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8651"/>
              <a:gd name="connsiteY0" fmla="*/ 1056160 h 1059273"/>
              <a:gd name="connsiteX1" fmla="*/ 420033 w 868651"/>
              <a:gd name="connsiteY1" fmla="*/ 591664 h 1059273"/>
              <a:gd name="connsiteX2" fmla="*/ 307763 w 868651"/>
              <a:gd name="connsiteY2" fmla="*/ 220389 h 1059273"/>
              <a:gd name="connsiteX3" fmla="*/ 632936 w 868651"/>
              <a:gd name="connsiteY3" fmla="*/ 239 h 1059273"/>
              <a:gd name="connsiteX4" fmla="*/ 863645 w 868651"/>
              <a:gd name="connsiteY4" fmla="*/ 238375 h 1059273"/>
              <a:gd name="connsiteX5" fmla="*/ 667839 w 868651"/>
              <a:gd name="connsiteY5" fmla="*/ 781762 h 1059273"/>
              <a:gd name="connsiteX6" fmla="*/ 0 w 868651"/>
              <a:gd name="connsiteY6" fmla="*/ 1056160 h 1059273"/>
              <a:gd name="connsiteX0" fmla="*/ 0 w 868651"/>
              <a:gd name="connsiteY0" fmla="*/ 1056160 h 1059273"/>
              <a:gd name="connsiteX1" fmla="*/ 420033 w 868651"/>
              <a:gd name="connsiteY1" fmla="*/ 591664 h 1059273"/>
              <a:gd name="connsiteX2" fmla="*/ 307763 w 868651"/>
              <a:gd name="connsiteY2" fmla="*/ 220389 h 1059273"/>
              <a:gd name="connsiteX3" fmla="*/ 632936 w 868651"/>
              <a:gd name="connsiteY3" fmla="*/ 239 h 1059273"/>
              <a:gd name="connsiteX4" fmla="*/ 863645 w 868651"/>
              <a:gd name="connsiteY4" fmla="*/ 238375 h 1059273"/>
              <a:gd name="connsiteX5" fmla="*/ 667839 w 868651"/>
              <a:gd name="connsiteY5" fmla="*/ 781762 h 1059273"/>
              <a:gd name="connsiteX6" fmla="*/ 0 w 868651"/>
              <a:gd name="connsiteY6" fmla="*/ 1056160 h 1059273"/>
              <a:gd name="connsiteX0" fmla="*/ 0 w 868651"/>
              <a:gd name="connsiteY0" fmla="*/ 1056029 h 1059142"/>
              <a:gd name="connsiteX1" fmla="*/ 420033 w 868651"/>
              <a:gd name="connsiteY1" fmla="*/ 591533 h 1059142"/>
              <a:gd name="connsiteX2" fmla="*/ 307763 w 868651"/>
              <a:gd name="connsiteY2" fmla="*/ 220258 h 1059142"/>
              <a:gd name="connsiteX3" fmla="*/ 632936 w 868651"/>
              <a:gd name="connsiteY3" fmla="*/ 108 h 1059142"/>
              <a:gd name="connsiteX4" fmla="*/ 863645 w 868651"/>
              <a:gd name="connsiteY4" fmla="*/ 238244 h 1059142"/>
              <a:gd name="connsiteX5" fmla="*/ 667839 w 868651"/>
              <a:gd name="connsiteY5" fmla="*/ 781631 h 1059142"/>
              <a:gd name="connsiteX6" fmla="*/ 0 w 868651"/>
              <a:gd name="connsiteY6" fmla="*/ 1056029 h 1059142"/>
              <a:gd name="connsiteX0" fmla="*/ 0 w 868651"/>
              <a:gd name="connsiteY0" fmla="*/ 1060188 h 1063301"/>
              <a:gd name="connsiteX1" fmla="*/ 420033 w 868651"/>
              <a:gd name="connsiteY1" fmla="*/ 595692 h 1063301"/>
              <a:gd name="connsiteX2" fmla="*/ 307763 w 868651"/>
              <a:gd name="connsiteY2" fmla="*/ 163370 h 1063301"/>
              <a:gd name="connsiteX3" fmla="*/ 632936 w 868651"/>
              <a:gd name="connsiteY3" fmla="*/ 4267 h 1063301"/>
              <a:gd name="connsiteX4" fmla="*/ 863645 w 868651"/>
              <a:gd name="connsiteY4" fmla="*/ 242403 h 1063301"/>
              <a:gd name="connsiteX5" fmla="*/ 667839 w 868651"/>
              <a:gd name="connsiteY5" fmla="*/ 785790 h 1063301"/>
              <a:gd name="connsiteX6" fmla="*/ 0 w 868651"/>
              <a:gd name="connsiteY6" fmla="*/ 1060188 h 1063301"/>
              <a:gd name="connsiteX0" fmla="*/ 0 w 868651"/>
              <a:gd name="connsiteY0" fmla="*/ 1059506 h 1062619"/>
              <a:gd name="connsiteX1" fmla="*/ 420033 w 868651"/>
              <a:gd name="connsiteY1" fmla="*/ 595010 h 1062619"/>
              <a:gd name="connsiteX2" fmla="*/ 307763 w 868651"/>
              <a:gd name="connsiteY2" fmla="*/ 162688 h 1062619"/>
              <a:gd name="connsiteX3" fmla="*/ 632936 w 868651"/>
              <a:gd name="connsiteY3" fmla="*/ 3585 h 1062619"/>
              <a:gd name="connsiteX4" fmla="*/ 863645 w 868651"/>
              <a:gd name="connsiteY4" fmla="*/ 241721 h 1062619"/>
              <a:gd name="connsiteX5" fmla="*/ 667839 w 868651"/>
              <a:gd name="connsiteY5" fmla="*/ 785108 h 1062619"/>
              <a:gd name="connsiteX6" fmla="*/ 0 w 868651"/>
              <a:gd name="connsiteY6" fmla="*/ 1059506 h 1062619"/>
              <a:gd name="connsiteX0" fmla="*/ 0 w 868651"/>
              <a:gd name="connsiteY0" fmla="*/ 1057611 h 1060724"/>
              <a:gd name="connsiteX1" fmla="*/ 420033 w 868651"/>
              <a:gd name="connsiteY1" fmla="*/ 646022 h 1060724"/>
              <a:gd name="connsiteX2" fmla="*/ 307763 w 868651"/>
              <a:gd name="connsiteY2" fmla="*/ 160793 h 1060724"/>
              <a:gd name="connsiteX3" fmla="*/ 632936 w 868651"/>
              <a:gd name="connsiteY3" fmla="*/ 1690 h 1060724"/>
              <a:gd name="connsiteX4" fmla="*/ 863645 w 868651"/>
              <a:gd name="connsiteY4" fmla="*/ 239826 h 1060724"/>
              <a:gd name="connsiteX5" fmla="*/ 667839 w 868651"/>
              <a:gd name="connsiteY5" fmla="*/ 783213 h 1060724"/>
              <a:gd name="connsiteX6" fmla="*/ 0 w 868651"/>
              <a:gd name="connsiteY6" fmla="*/ 1057611 h 1060724"/>
              <a:gd name="connsiteX0" fmla="*/ 0 w 868651"/>
              <a:gd name="connsiteY0" fmla="*/ 1058813 h 1061926"/>
              <a:gd name="connsiteX1" fmla="*/ 420033 w 868651"/>
              <a:gd name="connsiteY1" fmla="*/ 647224 h 1061926"/>
              <a:gd name="connsiteX2" fmla="*/ 307763 w 868651"/>
              <a:gd name="connsiteY2" fmla="*/ 161995 h 1061926"/>
              <a:gd name="connsiteX3" fmla="*/ 632936 w 868651"/>
              <a:gd name="connsiteY3" fmla="*/ 2892 h 1061926"/>
              <a:gd name="connsiteX4" fmla="*/ 863645 w 868651"/>
              <a:gd name="connsiteY4" fmla="*/ 241028 h 1061926"/>
              <a:gd name="connsiteX5" fmla="*/ 667839 w 868651"/>
              <a:gd name="connsiteY5" fmla="*/ 784415 h 1061926"/>
              <a:gd name="connsiteX6" fmla="*/ 0 w 868651"/>
              <a:gd name="connsiteY6" fmla="*/ 1058813 h 1061926"/>
              <a:gd name="connsiteX0" fmla="*/ 0 w 868651"/>
              <a:gd name="connsiteY0" fmla="*/ 1059537 h 1062650"/>
              <a:gd name="connsiteX1" fmla="*/ 420033 w 868651"/>
              <a:gd name="connsiteY1" fmla="*/ 647948 h 1062650"/>
              <a:gd name="connsiteX2" fmla="*/ 307763 w 868651"/>
              <a:gd name="connsiteY2" fmla="*/ 162719 h 1062650"/>
              <a:gd name="connsiteX3" fmla="*/ 632936 w 868651"/>
              <a:gd name="connsiteY3" fmla="*/ 3616 h 1062650"/>
              <a:gd name="connsiteX4" fmla="*/ 863645 w 868651"/>
              <a:gd name="connsiteY4" fmla="*/ 241752 h 1062650"/>
              <a:gd name="connsiteX5" fmla="*/ 667839 w 868651"/>
              <a:gd name="connsiteY5" fmla="*/ 785139 h 1062650"/>
              <a:gd name="connsiteX6" fmla="*/ 0 w 868651"/>
              <a:gd name="connsiteY6" fmla="*/ 1059537 h 1062650"/>
              <a:gd name="connsiteX0" fmla="*/ 0 w 868651"/>
              <a:gd name="connsiteY0" fmla="*/ 1059723 h 1062836"/>
              <a:gd name="connsiteX1" fmla="*/ 420033 w 868651"/>
              <a:gd name="connsiteY1" fmla="*/ 648134 h 1062836"/>
              <a:gd name="connsiteX2" fmla="*/ 307763 w 868651"/>
              <a:gd name="connsiteY2" fmla="*/ 162905 h 1062836"/>
              <a:gd name="connsiteX3" fmla="*/ 632936 w 868651"/>
              <a:gd name="connsiteY3" fmla="*/ 3802 h 1062836"/>
              <a:gd name="connsiteX4" fmla="*/ 863645 w 868651"/>
              <a:gd name="connsiteY4" fmla="*/ 241938 h 1062836"/>
              <a:gd name="connsiteX5" fmla="*/ 667839 w 868651"/>
              <a:gd name="connsiteY5" fmla="*/ 785325 h 1062836"/>
              <a:gd name="connsiteX6" fmla="*/ 0 w 868651"/>
              <a:gd name="connsiteY6" fmla="*/ 1059723 h 1062836"/>
              <a:gd name="connsiteX0" fmla="*/ 0 w 868651"/>
              <a:gd name="connsiteY0" fmla="*/ 1058365 h 1061478"/>
              <a:gd name="connsiteX1" fmla="*/ 420033 w 868651"/>
              <a:gd name="connsiteY1" fmla="*/ 646776 h 1061478"/>
              <a:gd name="connsiteX2" fmla="*/ 307763 w 868651"/>
              <a:gd name="connsiteY2" fmla="*/ 161547 h 1061478"/>
              <a:gd name="connsiteX3" fmla="*/ 632936 w 868651"/>
              <a:gd name="connsiteY3" fmla="*/ 2444 h 1061478"/>
              <a:gd name="connsiteX4" fmla="*/ 863645 w 868651"/>
              <a:gd name="connsiteY4" fmla="*/ 240580 h 1061478"/>
              <a:gd name="connsiteX5" fmla="*/ 667839 w 868651"/>
              <a:gd name="connsiteY5" fmla="*/ 783967 h 1061478"/>
              <a:gd name="connsiteX6" fmla="*/ 0 w 868651"/>
              <a:gd name="connsiteY6" fmla="*/ 1058365 h 1061478"/>
              <a:gd name="connsiteX0" fmla="*/ 0 w 868651"/>
              <a:gd name="connsiteY0" fmla="*/ 1058365 h 1061478"/>
              <a:gd name="connsiteX1" fmla="*/ 420033 w 868651"/>
              <a:gd name="connsiteY1" fmla="*/ 646776 h 1061478"/>
              <a:gd name="connsiteX2" fmla="*/ 307763 w 868651"/>
              <a:gd name="connsiteY2" fmla="*/ 161547 h 1061478"/>
              <a:gd name="connsiteX3" fmla="*/ 632936 w 868651"/>
              <a:gd name="connsiteY3" fmla="*/ 2444 h 1061478"/>
              <a:gd name="connsiteX4" fmla="*/ 863645 w 868651"/>
              <a:gd name="connsiteY4" fmla="*/ 240580 h 1061478"/>
              <a:gd name="connsiteX5" fmla="*/ 667839 w 868651"/>
              <a:gd name="connsiteY5" fmla="*/ 783967 h 1061478"/>
              <a:gd name="connsiteX6" fmla="*/ 0 w 868651"/>
              <a:gd name="connsiteY6" fmla="*/ 1058365 h 10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651" h="1061478">
                <a:moveTo>
                  <a:pt x="0" y="1058365"/>
                </a:moveTo>
                <a:cubicBezTo>
                  <a:pt x="126445" y="948301"/>
                  <a:pt x="462584" y="786310"/>
                  <a:pt x="420033" y="646776"/>
                </a:cubicBezTo>
                <a:cubicBezTo>
                  <a:pt x="274901" y="632741"/>
                  <a:pt x="165297" y="393531"/>
                  <a:pt x="307763" y="161547"/>
                </a:cubicBezTo>
                <a:cubicBezTo>
                  <a:pt x="390054" y="27549"/>
                  <a:pt x="540289" y="-10728"/>
                  <a:pt x="632936" y="2444"/>
                </a:cubicBezTo>
                <a:cubicBezTo>
                  <a:pt x="725583" y="15616"/>
                  <a:pt x="837479" y="110326"/>
                  <a:pt x="863645" y="240580"/>
                </a:cubicBezTo>
                <a:cubicBezTo>
                  <a:pt x="889811" y="370834"/>
                  <a:pt x="811780" y="647670"/>
                  <a:pt x="667839" y="783967"/>
                </a:cubicBezTo>
                <a:cubicBezTo>
                  <a:pt x="523898" y="920264"/>
                  <a:pt x="290616" y="1086337"/>
                  <a:pt x="0" y="1058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8000"/>
                  <a:lumOff val="2000"/>
                  <a:alpha val="54000"/>
                </a:schemeClr>
              </a:gs>
              <a:gs pos="39999">
                <a:schemeClr val="bg1">
                  <a:lumMod val="75000"/>
                  <a:alpha val="60000"/>
                </a:schemeClr>
              </a:gs>
              <a:gs pos="70000">
                <a:schemeClr val="bg1">
                  <a:lumMod val="65000"/>
                  <a:alpha val="52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Callout 53"/>
          <p:cNvSpPr/>
          <p:nvPr/>
        </p:nvSpPr>
        <p:spPr>
          <a:xfrm rot="2355549" flipH="1">
            <a:off x="2170233" y="399090"/>
            <a:ext cx="320798" cy="403246"/>
          </a:xfrm>
          <a:custGeom>
            <a:avLst/>
            <a:gdLst>
              <a:gd name="connsiteX0" fmla="*/ 153725 w 527050"/>
              <a:gd name="connsiteY0" fmla="*/ 600075 h 533400"/>
              <a:gd name="connsiteX1" fmla="*/ 134021 w 527050"/>
              <a:gd name="connsiteY1" fmla="*/ 498973 h 533400"/>
              <a:gd name="connsiteX2" fmla="*/ 21751 w 527050"/>
              <a:gd name="connsiteY2" fmla="*/ 160602 h 533400"/>
              <a:gd name="connsiteX3" fmla="*/ 346924 w 527050"/>
              <a:gd name="connsiteY3" fmla="*/ 13708 h 533400"/>
              <a:gd name="connsiteX4" fmla="*/ 520656 w 527050"/>
              <a:gd name="connsiteY4" fmla="*/ 325100 h 533400"/>
              <a:gd name="connsiteX5" fmla="*/ 229427 w 527050"/>
              <a:gd name="connsiteY5" fmla="*/ 531158 h 533400"/>
              <a:gd name="connsiteX6" fmla="*/ 153725 w 527050"/>
              <a:gd name="connsiteY6" fmla="*/ 600075 h 533400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291602 w 589266"/>
              <a:gd name="connsiteY5" fmla="*/ 53120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813103"/>
              <a:gd name="connsiteY0" fmla="*/ 1209658 h 1209658"/>
              <a:gd name="connsiteX1" fmla="*/ 420033 w 813103"/>
              <a:gd name="connsiteY1" fmla="*/ 610860 h 1209658"/>
              <a:gd name="connsiteX2" fmla="*/ 307763 w 813103"/>
              <a:gd name="connsiteY2" fmla="*/ 158189 h 1209658"/>
              <a:gd name="connsiteX3" fmla="*/ 632936 w 813103"/>
              <a:gd name="connsiteY3" fmla="*/ 11295 h 1209658"/>
              <a:gd name="connsiteX4" fmla="*/ 806668 w 813103"/>
              <a:gd name="connsiteY4" fmla="*/ 322687 h 1209658"/>
              <a:gd name="connsiteX5" fmla="*/ 667839 w 813103"/>
              <a:gd name="connsiteY5" fmla="*/ 674795 h 1209658"/>
              <a:gd name="connsiteX6" fmla="*/ 0 w 813103"/>
              <a:gd name="connsiteY6" fmla="*/ 1209658 h 1209658"/>
              <a:gd name="connsiteX0" fmla="*/ 0 w 813103"/>
              <a:gd name="connsiteY0" fmla="*/ 1209658 h 1209658"/>
              <a:gd name="connsiteX1" fmla="*/ 420033 w 813103"/>
              <a:gd name="connsiteY1" fmla="*/ 610860 h 1209658"/>
              <a:gd name="connsiteX2" fmla="*/ 307763 w 813103"/>
              <a:gd name="connsiteY2" fmla="*/ 158189 h 1209658"/>
              <a:gd name="connsiteX3" fmla="*/ 632936 w 813103"/>
              <a:gd name="connsiteY3" fmla="*/ 11295 h 1209658"/>
              <a:gd name="connsiteX4" fmla="*/ 806668 w 813103"/>
              <a:gd name="connsiteY4" fmla="*/ 322687 h 1209658"/>
              <a:gd name="connsiteX5" fmla="*/ 667839 w 813103"/>
              <a:gd name="connsiteY5" fmla="*/ 796888 h 1209658"/>
              <a:gd name="connsiteX6" fmla="*/ 0 w 813103"/>
              <a:gd name="connsiteY6" fmla="*/ 1209658 h 1209658"/>
              <a:gd name="connsiteX0" fmla="*/ 0 w 867103"/>
              <a:gd name="connsiteY0" fmla="*/ 1204103 h 1204103"/>
              <a:gd name="connsiteX1" fmla="*/ 420033 w 867103"/>
              <a:gd name="connsiteY1" fmla="*/ 605305 h 1204103"/>
              <a:gd name="connsiteX2" fmla="*/ 307763 w 867103"/>
              <a:gd name="connsiteY2" fmla="*/ 152634 h 1204103"/>
              <a:gd name="connsiteX3" fmla="*/ 632936 w 867103"/>
              <a:gd name="connsiteY3" fmla="*/ 5740 h 1204103"/>
              <a:gd name="connsiteX4" fmla="*/ 863645 w 867103"/>
              <a:gd name="connsiteY4" fmla="*/ 317132 h 1204103"/>
              <a:gd name="connsiteX5" fmla="*/ 667839 w 867103"/>
              <a:gd name="connsiteY5" fmla="*/ 791333 h 1204103"/>
              <a:gd name="connsiteX6" fmla="*/ 0 w 867103"/>
              <a:gd name="connsiteY6" fmla="*/ 1204103 h 1204103"/>
              <a:gd name="connsiteX0" fmla="*/ 0 w 863645"/>
              <a:gd name="connsiteY0" fmla="*/ 1204103 h 1204103"/>
              <a:gd name="connsiteX1" fmla="*/ 420033 w 863645"/>
              <a:gd name="connsiteY1" fmla="*/ 605305 h 1204103"/>
              <a:gd name="connsiteX2" fmla="*/ 307763 w 863645"/>
              <a:gd name="connsiteY2" fmla="*/ 152634 h 1204103"/>
              <a:gd name="connsiteX3" fmla="*/ 632936 w 863645"/>
              <a:gd name="connsiteY3" fmla="*/ 5740 h 1204103"/>
              <a:gd name="connsiteX4" fmla="*/ 863645 w 863645"/>
              <a:gd name="connsiteY4" fmla="*/ 317132 h 1204103"/>
              <a:gd name="connsiteX5" fmla="*/ 667839 w 863645"/>
              <a:gd name="connsiteY5" fmla="*/ 791333 h 1204103"/>
              <a:gd name="connsiteX6" fmla="*/ 0 w 863645"/>
              <a:gd name="connsiteY6" fmla="*/ 1204103 h 1204103"/>
              <a:gd name="connsiteX0" fmla="*/ 0 w 867149"/>
              <a:gd name="connsiteY0" fmla="*/ 1204103 h 1204103"/>
              <a:gd name="connsiteX1" fmla="*/ 420033 w 867149"/>
              <a:gd name="connsiteY1" fmla="*/ 605305 h 1204103"/>
              <a:gd name="connsiteX2" fmla="*/ 307763 w 867149"/>
              <a:gd name="connsiteY2" fmla="*/ 152634 h 1204103"/>
              <a:gd name="connsiteX3" fmla="*/ 632936 w 867149"/>
              <a:gd name="connsiteY3" fmla="*/ 5740 h 1204103"/>
              <a:gd name="connsiteX4" fmla="*/ 863645 w 867149"/>
              <a:gd name="connsiteY4" fmla="*/ 317132 h 1204103"/>
              <a:gd name="connsiteX5" fmla="*/ 667839 w 867149"/>
              <a:gd name="connsiteY5" fmla="*/ 791333 h 1204103"/>
              <a:gd name="connsiteX6" fmla="*/ 0 w 867149"/>
              <a:gd name="connsiteY6" fmla="*/ 1204103 h 1204103"/>
              <a:gd name="connsiteX0" fmla="*/ 0 w 863741"/>
              <a:gd name="connsiteY0" fmla="*/ 1204103 h 1204103"/>
              <a:gd name="connsiteX1" fmla="*/ 420033 w 863741"/>
              <a:gd name="connsiteY1" fmla="*/ 605305 h 1204103"/>
              <a:gd name="connsiteX2" fmla="*/ 307763 w 863741"/>
              <a:gd name="connsiteY2" fmla="*/ 152634 h 1204103"/>
              <a:gd name="connsiteX3" fmla="*/ 632936 w 863741"/>
              <a:gd name="connsiteY3" fmla="*/ 5740 h 1204103"/>
              <a:gd name="connsiteX4" fmla="*/ 863645 w 863741"/>
              <a:gd name="connsiteY4" fmla="*/ 317132 h 1204103"/>
              <a:gd name="connsiteX5" fmla="*/ 667839 w 863741"/>
              <a:gd name="connsiteY5" fmla="*/ 791333 h 1204103"/>
              <a:gd name="connsiteX6" fmla="*/ 0 w 863741"/>
              <a:gd name="connsiteY6" fmla="*/ 1204103 h 1204103"/>
              <a:gd name="connsiteX0" fmla="*/ 0 w 863741"/>
              <a:gd name="connsiteY0" fmla="*/ 1204103 h 1204103"/>
              <a:gd name="connsiteX1" fmla="*/ 420033 w 863741"/>
              <a:gd name="connsiteY1" fmla="*/ 605305 h 1204103"/>
              <a:gd name="connsiteX2" fmla="*/ 307763 w 863741"/>
              <a:gd name="connsiteY2" fmla="*/ 152634 h 1204103"/>
              <a:gd name="connsiteX3" fmla="*/ 632936 w 863741"/>
              <a:gd name="connsiteY3" fmla="*/ 5740 h 1204103"/>
              <a:gd name="connsiteX4" fmla="*/ 863645 w 863741"/>
              <a:gd name="connsiteY4" fmla="*/ 317132 h 1204103"/>
              <a:gd name="connsiteX5" fmla="*/ 667839 w 863741"/>
              <a:gd name="connsiteY5" fmla="*/ 791333 h 1204103"/>
              <a:gd name="connsiteX6" fmla="*/ 0 w 863741"/>
              <a:gd name="connsiteY6" fmla="*/ 1204103 h 1204103"/>
              <a:gd name="connsiteX0" fmla="*/ 0 w 863741"/>
              <a:gd name="connsiteY0" fmla="*/ 1204719 h 1204719"/>
              <a:gd name="connsiteX1" fmla="*/ 420033 w 863741"/>
              <a:gd name="connsiteY1" fmla="*/ 671037 h 1204719"/>
              <a:gd name="connsiteX2" fmla="*/ 307763 w 863741"/>
              <a:gd name="connsiteY2" fmla="*/ 153250 h 1204719"/>
              <a:gd name="connsiteX3" fmla="*/ 632936 w 863741"/>
              <a:gd name="connsiteY3" fmla="*/ 6356 h 1204719"/>
              <a:gd name="connsiteX4" fmla="*/ 863645 w 863741"/>
              <a:gd name="connsiteY4" fmla="*/ 317748 h 1204719"/>
              <a:gd name="connsiteX5" fmla="*/ 667839 w 863741"/>
              <a:gd name="connsiteY5" fmla="*/ 791949 h 1204719"/>
              <a:gd name="connsiteX6" fmla="*/ 0 w 863741"/>
              <a:gd name="connsiteY6" fmla="*/ 1204719 h 1204719"/>
              <a:gd name="connsiteX0" fmla="*/ 0 w 863741"/>
              <a:gd name="connsiteY0" fmla="*/ 1199154 h 1199154"/>
              <a:gd name="connsiteX1" fmla="*/ 420033 w 863741"/>
              <a:gd name="connsiteY1" fmla="*/ 665472 h 1199154"/>
              <a:gd name="connsiteX2" fmla="*/ 307763 w 863741"/>
              <a:gd name="connsiteY2" fmla="*/ 237220 h 1199154"/>
              <a:gd name="connsiteX3" fmla="*/ 632936 w 863741"/>
              <a:gd name="connsiteY3" fmla="*/ 791 h 1199154"/>
              <a:gd name="connsiteX4" fmla="*/ 863645 w 863741"/>
              <a:gd name="connsiteY4" fmla="*/ 312183 h 1199154"/>
              <a:gd name="connsiteX5" fmla="*/ 667839 w 863741"/>
              <a:gd name="connsiteY5" fmla="*/ 786384 h 1199154"/>
              <a:gd name="connsiteX6" fmla="*/ 0 w 863741"/>
              <a:gd name="connsiteY6" fmla="*/ 1199154 h 1199154"/>
              <a:gd name="connsiteX0" fmla="*/ 0 w 864042"/>
              <a:gd name="connsiteY0" fmla="*/ 1126438 h 1126438"/>
              <a:gd name="connsiteX1" fmla="*/ 420033 w 864042"/>
              <a:gd name="connsiteY1" fmla="*/ 592756 h 1126438"/>
              <a:gd name="connsiteX2" fmla="*/ 307763 w 864042"/>
              <a:gd name="connsiteY2" fmla="*/ 164504 h 1126438"/>
              <a:gd name="connsiteX3" fmla="*/ 632936 w 864042"/>
              <a:gd name="connsiteY3" fmla="*/ 1331 h 1126438"/>
              <a:gd name="connsiteX4" fmla="*/ 863645 w 864042"/>
              <a:gd name="connsiteY4" fmla="*/ 239467 h 1126438"/>
              <a:gd name="connsiteX5" fmla="*/ 667839 w 864042"/>
              <a:gd name="connsiteY5" fmla="*/ 713668 h 1126438"/>
              <a:gd name="connsiteX6" fmla="*/ 0 w 864042"/>
              <a:gd name="connsiteY6" fmla="*/ 1126438 h 1126438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12455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12455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6437 h 1126437"/>
              <a:gd name="connsiteX1" fmla="*/ 420033 w 864042"/>
              <a:gd name="connsiteY1" fmla="*/ 592755 h 1126437"/>
              <a:gd name="connsiteX2" fmla="*/ 307763 w 864042"/>
              <a:gd name="connsiteY2" fmla="*/ 164503 h 1126437"/>
              <a:gd name="connsiteX3" fmla="*/ 632936 w 864042"/>
              <a:gd name="connsiteY3" fmla="*/ 1330 h 1126437"/>
              <a:gd name="connsiteX4" fmla="*/ 863645 w 864042"/>
              <a:gd name="connsiteY4" fmla="*/ 239466 h 1126437"/>
              <a:gd name="connsiteX5" fmla="*/ 667839 w 864042"/>
              <a:gd name="connsiteY5" fmla="*/ 782853 h 1126437"/>
              <a:gd name="connsiteX6" fmla="*/ 0 w 864042"/>
              <a:gd name="connsiteY6" fmla="*/ 1126437 h 1126437"/>
              <a:gd name="connsiteX0" fmla="*/ 0 w 864042"/>
              <a:gd name="connsiteY0" fmla="*/ 1130788 h 1130788"/>
              <a:gd name="connsiteX1" fmla="*/ 420033 w 864042"/>
              <a:gd name="connsiteY1" fmla="*/ 597106 h 1130788"/>
              <a:gd name="connsiteX2" fmla="*/ 307763 w 864042"/>
              <a:gd name="connsiteY2" fmla="*/ 168854 h 1130788"/>
              <a:gd name="connsiteX3" fmla="*/ 632936 w 864042"/>
              <a:gd name="connsiteY3" fmla="*/ 5681 h 1130788"/>
              <a:gd name="connsiteX4" fmla="*/ 863645 w 864042"/>
              <a:gd name="connsiteY4" fmla="*/ 243817 h 1130788"/>
              <a:gd name="connsiteX5" fmla="*/ 667839 w 864042"/>
              <a:gd name="connsiteY5" fmla="*/ 787204 h 1130788"/>
              <a:gd name="connsiteX6" fmla="*/ 0 w 864042"/>
              <a:gd name="connsiteY6" fmla="*/ 1130788 h 1130788"/>
              <a:gd name="connsiteX0" fmla="*/ 0 w 864042"/>
              <a:gd name="connsiteY0" fmla="*/ 1125263 h 1125263"/>
              <a:gd name="connsiteX1" fmla="*/ 420033 w 864042"/>
              <a:gd name="connsiteY1" fmla="*/ 591581 h 1125263"/>
              <a:gd name="connsiteX2" fmla="*/ 307763 w 864042"/>
              <a:gd name="connsiteY2" fmla="*/ 220306 h 1125263"/>
              <a:gd name="connsiteX3" fmla="*/ 632936 w 864042"/>
              <a:gd name="connsiteY3" fmla="*/ 156 h 1125263"/>
              <a:gd name="connsiteX4" fmla="*/ 863645 w 864042"/>
              <a:gd name="connsiteY4" fmla="*/ 238292 h 1125263"/>
              <a:gd name="connsiteX5" fmla="*/ 667839 w 864042"/>
              <a:gd name="connsiteY5" fmla="*/ 781679 h 1125263"/>
              <a:gd name="connsiteX6" fmla="*/ 0 w 864042"/>
              <a:gd name="connsiteY6" fmla="*/ 1125263 h 1125263"/>
              <a:gd name="connsiteX0" fmla="*/ 0 w 864042"/>
              <a:gd name="connsiteY0" fmla="*/ 1125346 h 1125346"/>
              <a:gd name="connsiteX1" fmla="*/ 420033 w 864042"/>
              <a:gd name="connsiteY1" fmla="*/ 591664 h 1125346"/>
              <a:gd name="connsiteX2" fmla="*/ 307763 w 864042"/>
              <a:gd name="connsiteY2" fmla="*/ 220389 h 1125346"/>
              <a:gd name="connsiteX3" fmla="*/ 632936 w 864042"/>
              <a:gd name="connsiteY3" fmla="*/ 239 h 1125346"/>
              <a:gd name="connsiteX4" fmla="*/ 863645 w 864042"/>
              <a:gd name="connsiteY4" fmla="*/ 238375 h 1125346"/>
              <a:gd name="connsiteX5" fmla="*/ 667839 w 864042"/>
              <a:gd name="connsiteY5" fmla="*/ 781762 h 1125346"/>
              <a:gd name="connsiteX6" fmla="*/ 0 w 864042"/>
              <a:gd name="connsiteY6" fmla="*/ 1125346 h 1125346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8651"/>
              <a:gd name="connsiteY0" fmla="*/ 1056160 h 1059273"/>
              <a:gd name="connsiteX1" fmla="*/ 420033 w 868651"/>
              <a:gd name="connsiteY1" fmla="*/ 591664 h 1059273"/>
              <a:gd name="connsiteX2" fmla="*/ 307763 w 868651"/>
              <a:gd name="connsiteY2" fmla="*/ 220389 h 1059273"/>
              <a:gd name="connsiteX3" fmla="*/ 632936 w 868651"/>
              <a:gd name="connsiteY3" fmla="*/ 239 h 1059273"/>
              <a:gd name="connsiteX4" fmla="*/ 863645 w 868651"/>
              <a:gd name="connsiteY4" fmla="*/ 238375 h 1059273"/>
              <a:gd name="connsiteX5" fmla="*/ 667839 w 868651"/>
              <a:gd name="connsiteY5" fmla="*/ 781762 h 1059273"/>
              <a:gd name="connsiteX6" fmla="*/ 0 w 868651"/>
              <a:gd name="connsiteY6" fmla="*/ 1056160 h 1059273"/>
              <a:gd name="connsiteX0" fmla="*/ 0 w 868651"/>
              <a:gd name="connsiteY0" fmla="*/ 1056160 h 1059273"/>
              <a:gd name="connsiteX1" fmla="*/ 420033 w 868651"/>
              <a:gd name="connsiteY1" fmla="*/ 591664 h 1059273"/>
              <a:gd name="connsiteX2" fmla="*/ 307763 w 868651"/>
              <a:gd name="connsiteY2" fmla="*/ 220389 h 1059273"/>
              <a:gd name="connsiteX3" fmla="*/ 632936 w 868651"/>
              <a:gd name="connsiteY3" fmla="*/ 239 h 1059273"/>
              <a:gd name="connsiteX4" fmla="*/ 863645 w 868651"/>
              <a:gd name="connsiteY4" fmla="*/ 238375 h 1059273"/>
              <a:gd name="connsiteX5" fmla="*/ 667839 w 868651"/>
              <a:gd name="connsiteY5" fmla="*/ 781762 h 1059273"/>
              <a:gd name="connsiteX6" fmla="*/ 0 w 868651"/>
              <a:gd name="connsiteY6" fmla="*/ 1056160 h 1059273"/>
              <a:gd name="connsiteX0" fmla="*/ 0 w 868651"/>
              <a:gd name="connsiteY0" fmla="*/ 1056029 h 1059142"/>
              <a:gd name="connsiteX1" fmla="*/ 420033 w 868651"/>
              <a:gd name="connsiteY1" fmla="*/ 591533 h 1059142"/>
              <a:gd name="connsiteX2" fmla="*/ 307763 w 868651"/>
              <a:gd name="connsiteY2" fmla="*/ 220258 h 1059142"/>
              <a:gd name="connsiteX3" fmla="*/ 632936 w 868651"/>
              <a:gd name="connsiteY3" fmla="*/ 108 h 1059142"/>
              <a:gd name="connsiteX4" fmla="*/ 863645 w 868651"/>
              <a:gd name="connsiteY4" fmla="*/ 238244 h 1059142"/>
              <a:gd name="connsiteX5" fmla="*/ 667839 w 868651"/>
              <a:gd name="connsiteY5" fmla="*/ 781631 h 1059142"/>
              <a:gd name="connsiteX6" fmla="*/ 0 w 868651"/>
              <a:gd name="connsiteY6" fmla="*/ 1056029 h 1059142"/>
              <a:gd name="connsiteX0" fmla="*/ 0 w 868651"/>
              <a:gd name="connsiteY0" fmla="*/ 1060188 h 1063301"/>
              <a:gd name="connsiteX1" fmla="*/ 420033 w 868651"/>
              <a:gd name="connsiteY1" fmla="*/ 595692 h 1063301"/>
              <a:gd name="connsiteX2" fmla="*/ 307763 w 868651"/>
              <a:gd name="connsiteY2" fmla="*/ 163370 h 1063301"/>
              <a:gd name="connsiteX3" fmla="*/ 632936 w 868651"/>
              <a:gd name="connsiteY3" fmla="*/ 4267 h 1063301"/>
              <a:gd name="connsiteX4" fmla="*/ 863645 w 868651"/>
              <a:gd name="connsiteY4" fmla="*/ 242403 h 1063301"/>
              <a:gd name="connsiteX5" fmla="*/ 667839 w 868651"/>
              <a:gd name="connsiteY5" fmla="*/ 785790 h 1063301"/>
              <a:gd name="connsiteX6" fmla="*/ 0 w 868651"/>
              <a:gd name="connsiteY6" fmla="*/ 1060188 h 1063301"/>
              <a:gd name="connsiteX0" fmla="*/ 0 w 868651"/>
              <a:gd name="connsiteY0" fmla="*/ 1059506 h 1062619"/>
              <a:gd name="connsiteX1" fmla="*/ 420033 w 868651"/>
              <a:gd name="connsiteY1" fmla="*/ 595010 h 1062619"/>
              <a:gd name="connsiteX2" fmla="*/ 307763 w 868651"/>
              <a:gd name="connsiteY2" fmla="*/ 162688 h 1062619"/>
              <a:gd name="connsiteX3" fmla="*/ 632936 w 868651"/>
              <a:gd name="connsiteY3" fmla="*/ 3585 h 1062619"/>
              <a:gd name="connsiteX4" fmla="*/ 863645 w 868651"/>
              <a:gd name="connsiteY4" fmla="*/ 241721 h 1062619"/>
              <a:gd name="connsiteX5" fmla="*/ 667839 w 868651"/>
              <a:gd name="connsiteY5" fmla="*/ 785108 h 1062619"/>
              <a:gd name="connsiteX6" fmla="*/ 0 w 868651"/>
              <a:gd name="connsiteY6" fmla="*/ 1059506 h 1062619"/>
              <a:gd name="connsiteX0" fmla="*/ 0 w 868651"/>
              <a:gd name="connsiteY0" fmla="*/ 1057611 h 1060724"/>
              <a:gd name="connsiteX1" fmla="*/ 420033 w 868651"/>
              <a:gd name="connsiteY1" fmla="*/ 646022 h 1060724"/>
              <a:gd name="connsiteX2" fmla="*/ 307763 w 868651"/>
              <a:gd name="connsiteY2" fmla="*/ 160793 h 1060724"/>
              <a:gd name="connsiteX3" fmla="*/ 632936 w 868651"/>
              <a:gd name="connsiteY3" fmla="*/ 1690 h 1060724"/>
              <a:gd name="connsiteX4" fmla="*/ 863645 w 868651"/>
              <a:gd name="connsiteY4" fmla="*/ 239826 h 1060724"/>
              <a:gd name="connsiteX5" fmla="*/ 667839 w 868651"/>
              <a:gd name="connsiteY5" fmla="*/ 783213 h 1060724"/>
              <a:gd name="connsiteX6" fmla="*/ 0 w 868651"/>
              <a:gd name="connsiteY6" fmla="*/ 1057611 h 1060724"/>
              <a:gd name="connsiteX0" fmla="*/ 0 w 868651"/>
              <a:gd name="connsiteY0" fmla="*/ 1058813 h 1061926"/>
              <a:gd name="connsiteX1" fmla="*/ 420033 w 868651"/>
              <a:gd name="connsiteY1" fmla="*/ 647224 h 1061926"/>
              <a:gd name="connsiteX2" fmla="*/ 307763 w 868651"/>
              <a:gd name="connsiteY2" fmla="*/ 161995 h 1061926"/>
              <a:gd name="connsiteX3" fmla="*/ 632936 w 868651"/>
              <a:gd name="connsiteY3" fmla="*/ 2892 h 1061926"/>
              <a:gd name="connsiteX4" fmla="*/ 863645 w 868651"/>
              <a:gd name="connsiteY4" fmla="*/ 241028 h 1061926"/>
              <a:gd name="connsiteX5" fmla="*/ 667839 w 868651"/>
              <a:gd name="connsiteY5" fmla="*/ 784415 h 1061926"/>
              <a:gd name="connsiteX6" fmla="*/ 0 w 868651"/>
              <a:gd name="connsiteY6" fmla="*/ 1058813 h 1061926"/>
              <a:gd name="connsiteX0" fmla="*/ 0 w 868651"/>
              <a:gd name="connsiteY0" fmla="*/ 1059537 h 1062650"/>
              <a:gd name="connsiteX1" fmla="*/ 420033 w 868651"/>
              <a:gd name="connsiteY1" fmla="*/ 647948 h 1062650"/>
              <a:gd name="connsiteX2" fmla="*/ 307763 w 868651"/>
              <a:gd name="connsiteY2" fmla="*/ 162719 h 1062650"/>
              <a:gd name="connsiteX3" fmla="*/ 632936 w 868651"/>
              <a:gd name="connsiteY3" fmla="*/ 3616 h 1062650"/>
              <a:gd name="connsiteX4" fmla="*/ 863645 w 868651"/>
              <a:gd name="connsiteY4" fmla="*/ 241752 h 1062650"/>
              <a:gd name="connsiteX5" fmla="*/ 667839 w 868651"/>
              <a:gd name="connsiteY5" fmla="*/ 785139 h 1062650"/>
              <a:gd name="connsiteX6" fmla="*/ 0 w 868651"/>
              <a:gd name="connsiteY6" fmla="*/ 1059537 h 1062650"/>
              <a:gd name="connsiteX0" fmla="*/ 0 w 868651"/>
              <a:gd name="connsiteY0" fmla="*/ 1059723 h 1062836"/>
              <a:gd name="connsiteX1" fmla="*/ 420033 w 868651"/>
              <a:gd name="connsiteY1" fmla="*/ 648134 h 1062836"/>
              <a:gd name="connsiteX2" fmla="*/ 307763 w 868651"/>
              <a:gd name="connsiteY2" fmla="*/ 162905 h 1062836"/>
              <a:gd name="connsiteX3" fmla="*/ 632936 w 868651"/>
              <a:gd name="connsiteY3" fmla="*/ 3802 h 1062836"/>
              <a:gd name="connsiteX4" fmla="*/ 863645 w 868651"/>
              <a:gd name="connsiteY4" fmla="*/ 241938 h 1062836"/>
              <a:gd name="connsiteX5" fmla="*/ 667839 w 868651"/>
              <a:gd name="connsiteY5" fmla="*/ 785325 h 1062836"/>
              <a:gd name="connsiteX6" fmla="*/ 0 w 868651"/>
              <a:gd name="connsiteY6" fmla="*/ 1059723 h 1062836"/>
              <a:gd name="connsiteX0" fmla="*/ 0 w 868651"/>
              <a:gd name="connsiteY0" fmla="*/ 1058365 h 1061478"/>
              <a:gd name="connsiteX1" fmla="*/ 420033 w 868651"/>
              <a:gd name="connsiteY1" fmla="*/ 646776 h 1061478"/>
              <a:gd name="connsiteX2" fmla="*/ 307763 w 868651"/>
              <a:gd name="connsiteY2" fmla="*/ 161547 h 1061478"/>
              <a:gd name="connsiteX3" fmla="*/ 632936 w 868651"/>
              <a:gd name="connsiteY3" fmla="*/ 2444 h 1061478"/>
              <a:gd name="connsiteX4" fmla="*/ 863645 w 868651"/>
              <a:gd name="connsiteY4" fmla="*/ 240580 h 1061478"/>
              <a:gd name="connsiteX5" fmla="*/ 667839 w 868651"/>
              <a:gd name="connsiteY5" fmla="*/ 783967 h 1061478"/>
              <a:gd name="connsiteX6" fmla="*/ 0 w 868651"/>
              <a:gd name="connsiteY6" fmla="*/ 1058365 h 1061478"/>
              <a:gd name="connsiteX0" fmla="*/ 0 w 868651"/>
              <a:gd name="connsiteY0" fmla="*/ 1058365 h 1061478"/>
              <a:gd name="connsiteX1" fmla="*/ 420033 w 868651"/>
              <a:gd name="connsiteY1" fmla="*/ 646776 h 1061478"/>
              <a:gd name="connsiteX2" fmla="*/ 307763 w 868651"/>
              <a:gd name="connsiteY2" fmla="*/ 161547 h 1061478"/>
              <a:gd name="connsiteX3" fmla="*/ 632936 w 868651"/>
              <a:gd name="connsiteY3" fmla="*/ 2444 h 1061478"/>
              <a:gd name="connsiteX4" fmla="*/ 863645 w 868651"/>
              <a:gd name="connsiteY4" fmla="*/ 240580 h 1061478"/>
              <a:gd name="connsiteX5" fmla="*/ 667839 w 868651"/>
              <a:gd name="connsiteY5" fmla="*/ 783967 h 1061478"/>
              <a:gd name="connsiteX6" fmla="*/ 0 w 868651"/>
              <a:gd name="connsiteY6" fmla="*/ 1058365 h 10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651" h="1061478">
                <a:moveTo>
                  <a:pt x="0" y="1058365"/>
                </a:moveTo>
                <a:cubicBezTo>
                  <a:pt x="126445" y="948301"/>
                  <a:pt x="462584" y="786310"/>
                  <a:pt x="420033" y="646776"/>
                </a:cubicBezTo>
                <a:cubicBezTo>
                  <a:pt x="274901" y="632741"/>
                  <a:pt x="165297" y="393531"/>
                  <a:pt x="307763" y="161547"/>
                </a:cubicBezTo>
                <a:cubicBezTo>
                  <a:pt x="390054" y="27549"/>
                  <a:pt x="540289" y="-10728"/>
                  <a:pt x="632936" y="2444"/>
                </a:cubicBezTo>
                <a:cubicBezTo>
                  <a:pt x="725583" y="15616"/>
                  <a:pt x="837479" y="110326"/>
                  <a:pt x="863645" y="240580"/>
                </a:cubicBezTo>
                <a:cubicBezTo>
                  <a:pt x="889811" y="370834"/>
                  <a:pt x="811780" y="647670"/>
                  <a:pt x="667839" y="783967"/>
                </a:cubicBezTo>
                <a:cubicBezTo>
                  <a:pt x="523898" y="920264"/>
                  <a:pt x="290616" y="1086337"/>
                  <a:pt x="0" y="1058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8000"/>
                  <a:lumOff val="2000"/>
                  <a:alpha val="54000"/>
                </a:schemeClr>
              </a:gs>
              <a:gs pos="39999">
                <a:schemeClr val="bg1">
                  <a:lumMod val="75000"/>
                  <a:alpha val="60000"/>
                </a:schemeClr>
              </a:gs>
              <a:gs pos="70000">
                <a:schemeClr val="bg1">
                  <a:lumMod val="65000"/>
                  <a:alpha val="52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Callout 53"/>
          <p:cNvSpPr/>
          <p:nvPr/>
        </p:nvSpPr>
        <p:spPr>
          <a:xfrm rot="20870989">
            <a:off x="7067060" y="692706"/>
            <a:ext cx="320798" cy="403246"/>
          </a:xfrm>
          <a:custGeom>
            <a:avLst/>
            <a:gdLst>
              <a:gd name="connsiteX0" fmla="*/ 153725 w 527050"/>
              <a:gd name="connsiteY0" fmla="*/ 600075 h 533400"/>
              <a:gd name="connsiteX1" fmla="*/ 134021 w 527050"/>
              <a:gd name="connsiteY1" fmla="*/ 498973 h 533400"/>
              <a:gd name="connsiteX2" fmla="*/ 21751 w 527050"/>
              <a:gd name="connsiteY2" fmla="*/ 160602 h 533400"/>
              <a:gd name="connsiteX3" fmla="*/ 346924 w 527050"/>
              <a:gd name="connsiteY3" fmla="*/ 13708 h 533400"/>
              <a:gd name="connsiteX4" fmla="*/ 520656 w 527050"/>
              <a:gd name="connsiteY4" fmla="*/ 325100 h 533400"/>
              <a:gd name="connsiteX5" fmla="*/ 229427 w 527050"/>
              <a:gd name="connsiteY5" fmla="*/ 531158 h 533400"/>
              <a:gd name="connsiteX6" fmla="*/ 153725 w 527050"/>
              <a:gd name="connsiteY6" fmla="*/ 600075 h 533400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291602 w 589266"/>
              <a:gd name="connsiteY5" fmla="*/ 53120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813103"/>
              <a:gd name="connsiteY0" fmla="*/ 1209658 h 1209658"/>
              <a:gd name="connsiteX1" fmla="*/ 420033 w 813103"/>
              <a:gd name="connsiteY1" fmla="*/ 610860 h 1209658"/>
              <a:gd name="connsiteX2" fmla="*/ 307763 w 813103"/>
              <a:gd name="connsiteY2" fmla="*/ 158189 h 1209658"/>
              <a:gd name="connsiteX3" fmla="*/ 632936 w 813103"/>
              <a:gd name="connsiteY3" fmla="*/ 11295 h 1209658"/>
              <a:gd name="connsiteX4" fmla="*/ 806668 w 813103"/>
              <a:gd name="connsiteY4" fmla="*/ 322687 h 1209658"/>
              <a:gd name="connsiteX5" fmla="*/ 667839 w 813103"/>
              <a:gd name="connsiteY5" fmla="*/ 674795 h 1209658"/>
              <a:gd name="connsiteX6" fmla="*/ 0 w 813103"/>
              <a:gd name="connsiteY6" fmla="*/ 1209658 h 1209658"/>
              <a:gd name="connsiteX0" fmla="*/ 0 w 813103"/>
              <a:gd name="connsiteY0" fmla="*/ 1209658 h 1209658"/>
              <a:gd name="connsiteX1" fmla="*/ 420033 w 813103"/>
              <a:gd name="connsiteY1" fmla="*/ 610860 h 1209658"/>
              <a:gd name="connsiteX2" fmla="*/ 307763 w 813103"/>
              <a:gd name="connsiteY2" fmla="*/ 158189 h 1209658"/>
              <a:gd name="connsiteX3" fmla="*/ 632936 w 813103"/>
              <a:gd name="connsiteY3" fmla="*/ 11295 h 1209658"/>
              <a:gd name="connsiteX4" fmla="*/ 806668 w 813103"/>
              <a:gd name="connsiteY4" fmla="*/ 322687 h 1209658"/>
              <a:gd name="connsiteX5" fmla="*/ 667839 w 813103"/>
              <a:gd name="connsiteY5" fmla="*/ 796888 h 1209658"/>
              <a:gd name="connsiteX6" fmla="*/ 0 w 813103"/>
              <a:gd name="connsiteY6" fmla="*/ 1209658 h 1209658"/>
              <a:gd name="connsiteX0" fmla="*/ 0 w 867103"/>
              <a:gd name="connsiteY0" fmla="*/ 1204103 h 1204103"/>
              <a:gd name="connsiteX1" fmla="*/ 420033 w 867103"/>
              <a:gd name="connsiteY1" fmla="*/ 605305 h 1204103"/>
              <a:gd name="connsiteX2" fmla="*/ 307763 w 867103"/>
              <a:gd name="connsiteY2" fmla="*/ 152634 h 1204103"/>
              <a:gd name="connsiteX3" fmla="*/ 632936 w 867103"/>
              <a:gd name="connsiteY3" fmla="*/ 5740 h 1204103"/>
              <a:gd name="connsiteX4" fmla="*/ 863645 w 867103"/>
              <a:gd name="connsiteY4" fmla="*/ 317132 h 1204103"/>
              <a:gd name="connsiteX5" fmla="*/ 667839 w 867103"/>
              <a:gd name="connsiteY5" fmla="*/ 791333 h 1204103"/>
              <a:gd name="connsiteX6" fmla="*/ 0 w 867103"/>
              <a:gd name="connsiteY6" fmla="*/ 1204103 h 1204103"/>
              <a:gd name="connsiteX0" fmla="*/ 0 w 863645"/>
              <a:gd name="connsiteY0" fmla="*/ 1204103 h 1204103"/>
              <a:gd name="connsiteX1" fmla="*/ 420033 w 863645"/>
              <a:gd name="connsiteY1" fmla="*/ 605305 h 1204103"/>
              <a:gd name="connsiteX2" fmla="*/ 307763 w 863645"/>
              <a:gd name="connsiteY2" fmla="*/ 152634 h 1204103"/>
              <a:gd name="connsiteX3" fmla="*/ 632936 w 863645"/>
              <a:gd name="connsiteY3" fmla="*/ 5740 h 1204103"/>
              <a:gd name="connsiteX4" fmla="*/ 863645 w 863645"/>
              <a:gd name="connsiteY4" fmla="*/ 317132 h 1204103"/>
              <a:gd name="connsiteX5" fmla="*/ 667839 w 863645"/>
              <a:gd name="connsiteY5" fmla="*/ 791333 h 1204103"/>
              <a:gd name="connsiteX6" fmla="*/ 0 w 863645"/>
              <a:gd name="connsiteY6" fmla="*/ 1204103 h 1204103"/>
              <a:gd name="connsiteX0" fmla="*/ 0 w 867149"/>
              <a:gd name="connsiteY0" fmla="*/ 1204103 h 1204103"/>
              <a:gd name="connsiteX1" fmla="*/ 420033 w 867149"/>
              <a:gd name="connsiteY1" fmla="*/ 605305 h 1204103"/>
              <a:gd name="connsiteX2" fmla="*/ 307763 w 867149"/>
              <a:gd name="connsiteY2" fmla="*/ 152634 h 1204103"/>
              <a:gd name="connsiteX3" fmla="*/ 632936 w 867149"/>
              <a:gd name="connsiteY3" fmla="*/ 5740 h 1204103"/>
              <a:gd name="connsiteX4" fmla="*/ 863645 w 867149"/>
              <a:gd name="connsiteY4" fmla="*/ 317132 h 1204103"/>
              <a:gd name="connsiteX5" fmla="*/ 667839 w 867149"/>
              <a:gd name="connsiteY5" fmla="*/ 791333 h 1204103"/>
              <a:gd name="connsiteX6" fmla="*/ 0 w 867149"/>
              <a:gd name="connsiteY6" fmla="*/ 1204103 h 1204103"/>
              <a:gd name="connsiteX0" fmla="*/ 0 w 863741"/>
              <a:gd name="connsiteY0" fmla="*/ 1204103 h 1204103"/>
              <a:gd name="connsiteX1" fmla="*/ 420033 w 863741"/>
              <a:gd name="connsiteY1" fmla="*/ 605305 h 1204103"/>
              <a:gd name="connsiteX2" fmla="*/ 307763 w 863741"/>
              <a:gd name="connsiteY2" fmla="*/ 152634 h 1204103"/>
              <a:gd name="connsiteX3" fmla="*/ 632936 w 863741"/>
              <a:gd name="connsiteY3" fmla="*/ 5740 h 1204103"/>
              <a:gd name="connsiteX4" fmla="*/ 863645 w 863741"/>
              <a:gd name="connsiteY4" fmla="*/ 317132 h 1204103"/>
              <a:gd name="connsiteX5" fmla="*/ 667839 w 863741"/>
              <a:gd name="connsiteY5" fmla="*/ 791333 h 1204103"/>
              <a:gd name="connsiteX6" fmla="*/ 0 w 863741"/>
              <a:gd name="connsiteY6" fmla="*/ 1204103 h 1204103"/>
              <a:gd name="connsiteX0" fmla="*/ 0 w 863741"/>
              <a:gd name="connsiteY0" fmla="*/ 1204103 h 1204103"/>
              <a:gd name="connsiteX1" fmla="*/ 420033 w 863741"/>
              <a:gd name="connsiteY1" fmla="*/ 605305 h 1204103"/>
              <a:gd name="connsiteX2" fmla="*/ 307763 w 863741"/>
              <a:gd name="connsiteY2" fmla="*/ 152634 h 1204103"/>
              <a:gd name="connsiteX3" fmla="*/ 632936 w 863741"/>
              <a:gd name="connsiteY3" fmla="*/ 5740 h 1204103"/>
              <a:gd name="connsiteX4" fmla="*/ 863645 w 863741"/>
              <a:gd name="connsiteY4" fmla="*/ 317132 h 1204103"/>
              <a:gd name="connsiteX5" fmla="*/ 667839 w 863741"/>
              <a:gd name="connsiteY5" fmla="*/ 791333 h 1204103"/>
              <a:gd name="connsiteX6" fmla="*/ 0 w 863741"/>
              <a:gd name="connsiteY6" fmla="*/ 1204103 h 1204103"/>
              <a:gd name="connsiteX0" fmla="*/ 0 w 863741"/>
              <a:gd name="connsiteY0" fmla="*/ 1204719 h 1204719"/>
              <a:gd name="connsiteX1" fmla="*/ 420033 w 863741"/>
              <a:gd name="connsiteY1" fmla="*/ 671037 h 1204719"/>
              <a:gd name="connsiteX2" fmla="*/ 307763 w 863741"/>
              <a:gd name="connsiteY2" fmla="*/ 153250 h 1204719"/>
              <a:gd name="connsiteX3" fmla="*/ 632936 w 863741"/>
              <a:gd name="connsiteY3" fmla="*/ 6356 h 1204719"/>
              <a:gd name="connsiteX4" fmla="*/ 863645 w 863741"/>
              <a:gd name="connsiteY4" fmla="*/ 317748 h 1204719"/>
              <a:gd name="connsiteX5" fmla="*/ 667839 w 863741"/>
              <a:gd name="connsiteY5" fmla="*/ 791949 h 1204719"/>
              <a:gd name="connsiteX6" fmla="*/ 0 w 863741"/>
              <a:gd name="connsiteY6" fmla="*/ 1204719 h 1204719"/>
              <a:gd name="connsiteX0" fmla="*/ 0 w 863741"/>
              <a:gd name="connsiteY0" fmla="*/ 1199154 h 1199154"/>
              <a:gd name="connsiteX1" fmla="*/ 420033 w 863741"/>
              <a:gd name="connsiteY1" fmla="*/ 665472 h 1199154"/>
              <a:gd name="connsiteX2" fmla="*/ 307763 w 863741"/>
              <a:gd name="connsiteY2" fmla="*/ 237220 h 1199154"/>
              <a:gd name="connsiteX3" fmla="*/ 632936 w 863741"/>
              <a:gd name="connsiteY3" fmla="*/ 791 h 1199154"/>
              <a:gd name="connsiteX4" fmla="*/ 863645 w 863741"/>
              <a:gd name="connsiteY4" fmla="*/ 312183 h 1199154"/>
              <a:gd name="connsiteX5" fmla="*/ 667839 w 863741"/>
              <a:gd name="connsiteY5" fmla="*/ 786384 h 1199154"/>
              <a:gd name="connsiteX6" fmla="*/ 0 w 863741"/>
              <a:gd name="connsiteY6" fmla="*/ 1199154 h 1199154"/>
              <a:gd name="connsiteX0" fmla="*/ 0 w 864042"/>
              <a:gd name="connsiteY0" fmla="*/ 1126438 h 1126438"/>
              <a:gd name="connsiteX1" fmla="*/ 420033 w 864042"/>
              <a:gd name="connsiteY1" fmla="*/ 592756 h 1126438"/>
              <a:gd name="connsiteX2" fmla="*/ 307763 w 864042"/>
              <a:gd name="connsiteY2" fmla="*/ 164504 h 1126438"/>
              <a:gd name="connsiteX3" fmla="*/ 632936 w 864042"/>
              <a:gd name="connsiteY3" fmla="*/ 1331 h 1126438"/>
              <a:gd name="connsiteX4" fmla="*/ 863645 w 864042"/>
              <a:gd name="connsiteY4" fmla="*/ 239467 h 1126438"/>
              <a:gd name="connsiteX5" fmla="*/ 667839 w 864042"/>
              <a:gd name="connsiteY5" fmla="*/ 713668 h 1126438"/>
              <a:gd name="connsiteX6" fmla="*/ 0 w 864042"/>
              <a:gd name="connsiteY6" fmla="*/ 1126438 h 1126438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12455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12455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6437 h 1126437"/>
              <a:gd name="connsiteX1" fmla="*/ 420033 w 864042"/>
              <a:gd name="connsiteY1" fmla="*/ 592755 h 1126437"/>
              <a:gd name="connsiteX2" fmla="*/ 307763 w 864042"/>
              <a:gd name="connsiteY2" fmla="*/ 164503 h 1126437"/>
              <a:gd name="connsiteX3" fmla="*/ 632936 w 864042"/>
              <a:gd name="connsiteY3" fmla="*/ 1330 h 1126437"/>
              <a:gd name="connsiteX4" fmla="*/ 863645 w 864042"/>
              <a:gd name="connsiteY4" fmla="*/ 239466 h 1126437"/>
              <a:gd name="connsiteX5" fmla="*/ 667839 w 864042"/>
              <a:gd name="connsiteY5" fmla="*/ 782853 h 1126437"/>
              <a:gd name="connsiteX6" fmla="*/ 0 w 864042"/>
              <a:gd name="connsiteY6" fmla="*/ 1126437 h 1126437"/>
              <a:gd name="connsiteX0" fmla="*/ 0 w 864042"/>
              <a:gd name="connsiteY0" fmla="*/ 1130788 h 1130788"/>
              <a:gd name="connsiteX1" fmla="*/ 420033 w 864042"/>
              <a:gd name="connsiteY1" fmla="*/ 597106 h 1130788"/>
              <a:gd name="connsiteX2" fmla="*/ 307763 w 864042"/>
              <a:gd name="connsiteY2" fmla="*/ 168854 h 1130788"/>
              <a:gd name="connsiteX3" fmla="*/ 632936 w 864042"/>
              <a:gd name="connsiteY3" fmla="*/ 5681 h 1130788"/>
              <a:gd name="connsiteX4" fmla="*/ 863645 w 864042"/>
              <a:gd name="connsiteY4" fmla="*/ 243817 h 1130788"/>
              <a:gd name="connsiteX5" fmla="*/ 667839 w 864042"/>
              <a:gd name="connsiteY5" fmla="*/ 787204 h 1130788"/>
              <a:gd name="connsiteX6" fmla="*/ 0 w 864042"/>
              <a:gd name="connsiteY6" fmla="*/ 1130788 h 1130788"/>
              <a:gd name="connsiteX0" fmla="*/ 0 w 864042"/>
              <a:gd name="connsiteY0" fmla="*/ 1125263 h 1125263"/>
              <a:gd name="connsiteX1" fmla="*/ 420033 w 864042"/>
              <a:gd name="connsiteY1" fmla="*/ 591581 h 1125263"/>
              <a:gd name="connsiteX2" fmla="*/ 307763 w 864042"/>
              <a:gd name="connsiteY2" fmla="*/ 220306 h 1125263"/>
              <a:gd name="connsiteX3" fmla="*/ 632936 w 864042"/>
              <a:gd name="connsiteY3" fmla="*/ 156 h 1125263"/>
              <a:gd name="connsiteX4" fmla="*/ 863645 w 864042"/>
              <a:gd name="connsiteY4" fmla="*/ 238292 h 1125263"/>
              <a:gd name="connsiteX5" fmla="*/ 667839 w 864042"/>
              <a:gd name="connsiteY5" fmla="*/ 781679 h 1125263"/>
              <a:gd name="connsiteX6" fmla="*/ 0 w 864042"/>
              <a:gd name="connsiteY6" fmla="*/ 1125263 h 1125263"/>
              <a:gd name="connsiteX0" fmla="*/ 0 w 864042"/>
              <a:gd name="connsiteY0" fmla="*/ 1125346 h 1125346"/>
              <a:gd name="connsiteX1" fmla="*/ 420033 w 864042"/>
              <a:gd name="connsiteY1" fmla="*/ 591664 h 1125346"/>
              <a:gd name="connsiteX2" fmla="*/ 307763 w 864042"/>
              <a:gd name="connsiteY2" fmla="*/ 220389 h 1125346"/>
              <a:gd name="connsiteX3" fmla="*/ 632936 w 864042"/>
              <a:gd name="connsiteY3" fmla="*/ 239 h 1125346"/>
              <a:gd name="connsiteX4" fmla="*/ 863645 w 864042"/>
              <a:gd name="connsiteY4" fmla="*/ 238375 h 1125346"/>
              <a:gd name="connsiteX5" fmla="*/ 667839 w 864042"/>
              <a:gd name="connsiteY5" fmla="*/ 781762 h 1125346"/>
              <a:gd name="connsiteX6" fmla="*/ 0 w 864042"/>
              <a:gd name="connsiteY6" fmla="*/ 1125346 h 1125346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8651"/>
              <a:gd name="connsiteY0" fmla="*/ 1056160 h 1059273"/>
              <a:gd name="connsiteX1" fmla="*/ 420033 w 868651"/>
              <a:gd name="connsiteY1" fmla="*/ 591664 h 1059273"/>
              <a:gd name="connsiteX2" fmla="*/ 307763 w 868651"/>
              <a:gd name="connsiteY2" fmla="*/ 220389 h 1059273"/>
              <a:gd name="connsiteX3" fmla="*/ 632936 w 868651"/>
              <a:gd name="connsiteY3" fmla="*/ 239 h 1059273"/>
              <a:gd name="connsiteX4" fmla="*/ 863645 w 868651"/>
              <a:gd name="connsiteY4" fmla="*/ 238375 h 1059273"/>
              <a:gd name="connsiteX5" fmla="*/ 667839 w 868651"/>
              <a:gd name="connsiteY5" fmla="*/ 781762 h 1059273"/>
              <a:gd name="connsiteX6" fmla="*/ 0 w 868651"/>
              <a:gd name="connsiteY6" fmla="*/ 1056160 h 1059273"/>
              <a:gd name="connsiteX0" fmla="*/ 0 w 868651"/>
              <a:gd name="connsiteY0" fmla="*/ 1056160 h 1059273"/>
              <a:gd name="connsiteX1" fmla="*/ 420033 w 868651"/>
              <a:gd name="connsiteY1" fmla="*/ 591664 h 1059273"/>
              <a:gd name="connsiteX2" fmla="*/ 307763 w 868651"/>
              <a:gd name="connsiteY2" fmla="*/ 220389 h 1059273"/>
              <a:gd name="connsiteX3" fmla="*/ 632936 w 868651"/>
              <a:gd name="connsiteY3" fmla="*/ 239 h 1059273"/>
              <a:gd name="connsiteX4" fmla="*/ 863645 w 868651"/>
              <a:gd name="connsiteY4" fmla="*/ 238375 h 1059273"/>
              <a:gd name="connsiteX5" fmla="*/ 667839 w 868651"/>
              <a:gd name="connsiteY5" fmla="*/ 781762 h 1059273"/>
              <a:gd name="connsiteX6" fmla="*/ 0 w 868651"/>
              <a:gd name="connsiteY6" fmla="*/ 1056160 h 1059273"/>
              <a:gd name="connsiteX0" fmla="*/ 0 w 868651"/>
              <a:gd name="connsiteY0" fmla="*/ 1056029 h 1059142"/>
              <a:gd name="connsiteX1" fmla="*/ 420033 w 868651"/>
              <a:gd name="connsiteY1" fmla="*/ 591533 h 1059142"/>
              <a:gd name="connsiteX2" fmla="*/ 307763 w 868651"/>
              <a:gd name="connsiteY2" fmla="*/ 220258 h 1059142"/>
              <a:gd name="connsiteX3" fmla="*/ 632936 w 868651"/>
              <a:gd name="connsiteY3" fmla="*/ 108 h 1059142"/>
              <a:gd name="connsiteX4" fmla="*/ 863645 w 868651"/>
              <a:gd name="connsiteY4" fmla="*/ 238244 h 1059142"/>
              <a:gd name="connsiteX5" fmla="*/ 667839 w 868651"/>
              <a:gd name="connsiteY5" fmla="*/ 781631 h 1059142"/>
              <a:gd name="connsiteX6" fmla="*/ 0 w 868651"/>
              <a:gd name="connsiteY6" fmla="*/ 1056029 h 1059142"/>
              <a:gd name="connsiteX0" fmla="*/ 0 w 868651"/>
              <a:gd name="connsiteY0" fmla="*/ 1060188 h 1063301"/>
              <a:gd name="connsiteX1" fmla="*/ 420033 w 868651"/>
              <a:gd name="connsiteY1" fmla="*/ 595692 h 1063301"/>
              <a:gd name="connsiteX2" fmla="*/ 307763 w 868651"/>
              <a:gd name="connsiteY2" fmla="*/ 163370 h 1063301"/>
              <a:gd name="connsiteX3" fmla="*/ 632936 w 868651"/>
              <a:gd name="connsiteY3" fmla="*/ 4267 h 1063301"/>
              <a:gd name="connsiteX4" fmla="*/ 863645 w 868651"/>
              <a:gd name="connsiteY4" fmla="*/ 242403 h 1063301"/>
              <a:gd name="connsiteX5" fmla="*/ 667839 w 868651"/>
              <a:gd name="connsiteY5" fmla="*/ 785790 h 1063301"/>
              <a:gd name="connsiteX6" fmla="*/ 0 w 868651"/>
              <a:gd name="connsiteY6" fmla="*/ 1060188 h 1063301"/>
              <a:gd name="connsiteX0" fmla="*/ 0 w 868651"/>
              <a:gd name="connsiteY0" fmla="*/ 1059506 h 1062619"/>
              <a:gd name="connsiteX1" fmla="*/ 420033 w 868651"/>
              <a:gd name="connsiteY1" fmla="*/ 595010 h 1062619"/>
              <a:gd name="connsiteX2" fmla="*/ 307763 w 868651"/>
              <a:gd name="connsiteY2" fmla="*/ 162688 h 1062619"/>
              <a:gd name="connsiteX3" fmla="*/ 632936 w 868651"/>
              <a:gd name="connsiteY3" fmla="*/ 3585 h 1062619"/>
              <a:gd name="connsiteX4" fmla="*/ 863645 w 868651"/>
              <a:gd name="connsiteY4" fmla="*/ 241721 h 1062619"/>
              <a:gd name="connsiteX5" fmla="*/ 667839 w 868651"/>
              <a:gd name="connsiteY5" fmla="*/ 785108 h 1062619"/>
              <a:gd name="connsiteX6" fmla="*/ 0 w 868651"/>
              <a:gd name="connsiteY6" fmla="*/ 1059506 h 1062619"/>
              <a:gd name="connsiteX0" fmla="*/ 0 w 868651"/>
              <a:gd name="connsiteY0" fmla="*/ 1057611 h 1060724"/>
              <a:gd name="connsiteX1" fmla="*/ 420033 w 868651"/>
              <a:gd name="connsiteY1" fmla="*/ 646022 h 1060724"/>
              <a:gd name="connsiteX2" fmla="*/ 307763 w 868651"/>
              <a:gd name="connsiteY2" fmla="*/ 160793 h 1060724"/>
              <a:gd name="connsiteX3" fmla="*/ 632936 w 868651"/>
              <a:gd name="connsiteY3" fmla="*/ 1690 h 1060724"/>
              <a:gd name="connsiteX4" fmla="*/ 863645 w 868651"/>
              <a:gd name="connsiteY4" fmla="*/ 239826 h 1060724"/>
              <a:gd name="connsiteX5" fmla="*/ 667839 w 868651"/>
              <a:gd name="connsiteY5" fmla="*/ 783213 h 1060724"/>
              <a:gd name="connsiteX6" fmla="*/ 0 w 868651"/>
              <a:gd name="connsiteY6" fmla="*/ 1057611 h 1060724"/>
              <a:gd name="connsiteX0" fmla="*/ 0 w 868651"/>
              <a:gd name="connsiteY0" fmla="*/ 1058813 h 1061926"/>
              <a:gd name="connsiteX1" fmla="*/ 420033 w 868651"/>
              <a:gd name="connsiteY1" fmla="*/ 647224 h 1061926"/>
              <a:gd name="connsiteX2" fmla="*/ 307763 w 868651"/>
              <a:gd name="connsiteY2" fmla="*/ 161995 h 1061926"/>
              <a:gd name="connsiteX3" fmla="*/ 632936 w 868651"/>
              <a:gd name="connsiteY3" fmla="*/ 2892 h 1061926"/>
              <a:gd name="connsiteX4" fmla="*/ 863645 w 868651"/>
              <a:gd name="connsiteY4" fmla="*/ 241028 h 1061926"/>
              <a:gd name="connsiteX5" fmla="*/ 667839 w 868651"/>
              <a:gd name="connsiteY5" fmla="*/ 784415 h 1061926"/>
              <a:gd name="connsiteX6" fmla="*/ 0 w 868651"/>
              <a:gd name="connsiteY6" fmla="*/ 1058813 h 1061926"/>
              <a:gd name="connsiteX0" fmla="*/ 0 w 868651"/>
              <a:gd name="connsiteY0" fmla="*/ 1059537 h 1062650"/>
              <a:gd name="connsiteX1" fmla="*/ 420033 w 868651"/>
              <a:gd name="connsiteY1" fmla="*/ 647948 h 1062650"/>
              <a:gd name="connsiteX2" fmla="*/ 307763 w 868651"/>
              <a:gd name="connsiteY2" fmla="*/ 162719 h 1062650"/>
              <a:gd name="connsiteX3" fmla="*/ 632936 w 868651"/>
              <a:gd name="connsiteY3" fmla="*/ 3616 h 1062650"/>
              <a:gd name="connsiteX4" fmla="*/ 863645 w 868651"/>
              <a:gd name="connsiteY4" fmla="*/ 241752 h 1062650"/>
              <a:gd name="connsiteX5" fmla="*/ 667839 w 868651"/>
              <a:gd name="connsiteY5" fmla="*/ 785139 h 1062650"/>
              <a:gd name="connsiteX6" fmla="*/ 0 w 868651"/>
              <a:gd name="connsiteY6" fmla="*/ 1059537 h 1062650"/>
              <a:gd name="connsiteX0" fmla="*/ 0 w 868651"/>
              <a:gd name="connsiteY0" fmla="*/ 1059723 h 1062836"/>
              <a:gd name="connsiteX1" fmla="*/ 420033 w 868651"/>
              <a:gd name="connsiteY1" fmla="*/ 648134 h 1062836"/>
              <a:gd name="connsiteX2" fmla="*/ 307763 w 868651"/>
              <a:gd name="connsiteY2" fmla="*/ 162905 h 1062836"/>
              <a:gd name="connsiteX3" fmla="*/ 632936 w 868651"/>
              <a:gd name="connsiteY3" fmla="*/ 3802 h 1062836"/>
              <a:gd name="connsiteX4" fmla="*/ 863645 w 868651"/>
              <a:gd name="connsiteY4" fmla="*/ 241938 h 1062836"/>
              <a:gd name="connsiteX5" fmla="*/ 667839 w 868651"/>
              <a:gd name="connsiteY5" fmla="*/ 785325 h 1062836"/>
              <a:gd name="connsiteX6" fmla="*/ 0 w 868651"/>
              <a:gd name="connsiteY6" fmla="*/ 1059723 h 1062836"/>
              <a:gd name="connsiteX0" fmla="*/ 0 w 868651"/>
              <a:gd name="connsiteY0" fmla="*/ 1058365 h 1061478"/>
              <a:gd name="connsiteX1" fmla="*/ 420033 w 868651"/>
              <a:gd name="connsiteY1" fmla="*/ 646776 h 1061478"/>
              <a:gd name="connsiteX2" fmla="*/ 307763 w 868651"/>
              <a:gd name="connsiteY2" fmla="*/ 161547 h 1061478"/>
              <a:gd name="connsiteX3" fmla="*/ 632936 w 868651"/>
              <a:gd name="connsiteY3" fmla="*/ 2444 h 1061478"/>
              <a:gd name="connsiteX4" fmla="*/ 863645 w 868651"/>
              <a:gd name="connsiteY4" fmla="*/ 240580 h 1061478"/>
              <a:gd name="connsiteX5" fmla="*/ 667839 w 868651"/>
              <a:gd name="connsiteY5" fmla="*/ 783967 h 1061478"/>
              <a:gd name="connsiteX6" fmla="*/ 0 w 868651"/>
              <a:gd name="connsiteY6" fmla="*/ 1058365 h 1061478"/>
              <a:gd name="connsiteX0" fmla="*/ 0 w 868651"/>
              <a:gd name="connsiteY0" fmla="*/ 1058365 h 1061478"/>
              <a:gd name="connsiteX1" fmla="*/ 420033 w 868651"/>
              <a:gd name="connsiteY1" fmla="*/ 646776 h 1061478"/>
              <a:gd name="connsiteX2" fmla="*/ 307763 w 868651"/>
              <a:gd name="connsiteY2" fmla="*/ 161547 h 1061478"/>
              <a:gd name="connsiteX3" fmla="*/ 632936 w 868651"/>
              <a:gd name="connsiteY3" fmla="*/ 2444 h 1061478"/>
              <a:gd name="connsiteX4" fmla="*/ 863645 w 868651"/>
              <a:gd name="connsiteY4" fmla="*/ 240580 h 1061478"/>
              <a:gd name="connsiteX5" fmla="*/ 667839 w 868651"/>
              <a:gd name="connsiteY5" fmla="*/ 783967 h 1061478"/>
              <a:gd name="connsiteX6" fmla="*/ 0 w 868651"/>
              <a:gd name="connsiteY6" fmla="*/ 1058365 h 10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651" h="1061478">
                <a:moveTo>
                  <a:pt x="0" y="1058365"/>
                </a:moveTo>
                <a:cubicBezTo>
                  <a:pt x="126445" y="948301"/>
                  <a:pt x="462584" y="786310"/>
                  <a:pt x="420033" y="646776"/>
                </a:cubicBezTo>
                <a:cubicBezTo>
                  <a:pt x="274901" y="632741"/>
                  <a:pt x="165297" y="393531"/>
                  <a:pt x="307763" y="161547"/>
                </a:cubicBezTo>
                <a:cubicBezTo>
                  <a:pt x="390054" y="27549"/>
                  <a:pt x="540289" y="-10728"/>
                  <a:pt x="632936" y="2444"/>
                </a:cubicBezTo>
                <a:cubicBezTo>
                  <a:pt x="725583" y="15616"/>
                  <a:pt x="837479" y="110326"/>
                  <a:pt x="863645" y="240580"/>
                </a:cubicBezTo>
                <a:cubicBezTo>
                  <a:pt x="889811" y="370834"/>
                  <a:pt x="811780" y="647670"/>
                  <a:pt x="667839" y="783967"/>
                </a:cubicBezTo>
                <a:cubicBezTo>
                  <a:pt x="523898" y="920264"/>
                  <a:pt x="290616" y="1086337"/>
                  <a:pt x="0" y="1058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8000"/>
                  <a:lumOff val="2000"/>
                  <a:alpha val="54000"/>
                </a:schemeClr>
              </a:gs>
              <a:gs pos="39999">
                <a:schemeClr val="bg1">
                  <a:lumMod val="75000"/>
                  <a:alpha val="60000"/>
                </a:schemeClr>
              </a:gs>
              <a:gs pos="70000">
                <a:schemeClr val="bg1">
                  <a:lumMod val="65000"/>
                  <a:alpha val="52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Callout 53"/>
          <p:cNvSpPr/>
          <p:nvPr/>
        </p:nvSpPr>
        <p:spPr>
          <a:xfrm rot="20870989">
            <a:off x="6815204" y="797963"/>
            <a:ext cx="320798" cy="403246"/>
          </a:xfrm>
          <a:custGeom>
            <a:avLst/>
            <a:gdLst>
              <a:gd name="connsiteX0" fmla="*/ 153725 w 527050"/>
              <a:gd name="connsiteY0" fmla="*/ 600075 h 533400"/>
              <a:gd name="connsiteX1" fmla="*/ 134021 w 527050"/>
              <a:gd name="connsiteY1" fmla="*/ 498973 h 533400"/>
              <a:gd name="connsiteX2" fmla="*/ 21751 w 527050"/>
              <a:gd name="connsiteY2" fmla="*/ 160602 h 533400"/>
              <a:gd name="connsiteX3" fmla="*/ 346924 w 527050"/>
              <a:gd name="connsiteY3" fmla="*/ 13708 h 533400"/>
              <a:gd name="connsiteX4" fmla="*/ 520656 w 527050"/>
              <a:gd name="connsiteY4" fmla="*/ 325100 h 533400"/>
              <a:gd name="connsiteX5" fmla="*/ 229427 w 527050"/>
              <a:gd name="connsiteY5" fmla="*/ 531158 h 533400"/>
              <a:gd name="connsiteX6" fmla="*/ 153725 w 527050"/>
              <a:gd name="connsiteY6" fmla="*/ 600075 h 533400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291602 w 589266"/>
              <a:gd name="connsiteY5" fmla="*/ 53120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5726 h 955726"/>
              <a:gd name="connsiteX1" fmla="*/ 196196 w 589266"/>
              <a:gd name="connsiteY1" fmla="*/ 499024 h 955726"/>
              <a:gd name="connsiteX2" fmla="*/ 83926 w 589266"/>
              <a:gd name="connsiteY2" fmla="*/ 160653 h 955726"/>
              <a:gd name="connsiteX3" fmla="*/ 409099 w 589266"/>
              <a:gd name="connsiteY3" fmla="*/ 13759 h 955726"/>
              <a:gd name="connsiteX4" fmla="*/ 582831 w 589266"/>
              <a:gd name="connsiteY4" fmla="*/ 325151 h 955726"/>
              <a:gd name="connsiteX5" fmla="*/ 444002 w 589266"/>
              <a:gd name="connsiteY5" fmla="*/ 677259 h 955726"/>
              <a:gd name="connsiteX6" fmla="*/ 0 w 589266"/>
              <a:gd name="connsiteY6" fmla="*/ 955726 h 955726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589266"/>
              <a:gd name="connsiteY0" fmla="*/ 953262 h 953262"/>
              <a:gd name="connsiteX1" fmla="*/ 196196 w 589266"/>
              <a:gd name="connsiteY1" fmla="*/ 610860 h 953262"/>
              <a:gd name="connsiteX2" fmla="*/ 83926 w 589266"/>
              <a:gd name="connsiteY2" fmla="*/ 158189 h 953262"/>
              <a:gd name="connsiteX3" fmla="*/ 409099 w 589266"/>
              <a:gd name="connsiteY3" fmla="*/ 11295 h 953262"/>
              <a:gd name="connsiteX4" fmla="*/ 582831 w 589266"/>
              <a:gd name="connsiteY4" fmla="*/ 322687 h 953262"/>
              <a:gd name="connsiteX5" fmla="*/ 444002 w 589266"/>
              <a:gd name="connsiteY5" fmla="*/ 674795 h 953262"/>
              <a:gd name="connsiteX6" fmla="*/ 0 w 589266"/>
              <a:gd name="connsiteY6" fmla="*/ 953262 h 953262"/>
              <a:gd name="connsiteX0" fmla="*/ 0 w 813103"/>
              <a:gd name="connsiteY0" fmla="*/ 1209658 h 1209658"/>
              <a:gd name="connsiteX1" fmla="*/ 420033 w 813103"/>
              <a:gd name="connsiteY1" fmla="*/ 610860 h 1209658"/>
              <a:gd name="connsiteX2" fmla="*/ 307763 w 813103"/>
              <a:gd name="connsiteY2" fmla="*/ 158189 h 1209658"/>
              <a:gd name="connsiteX3" fmla="*/ 632936 w 813103"/>
              <a:gd name="connsiteY3" fmla="*/ 11295 h 1209658"/>
              <a:gd name="connsiteX4" fmla="*/ 806668 w 813103"/>
              <a:gd name="connsiteY4" fmla="*/ 322687 h 1209658"/>
              <a:gd name="connsiteX5" fmla="*/ 667839 w 813103"/>
              <a:gd name="connsiteY5" fmla="*/ 674795 h 1209658"/>
              <a:gd name="connsiteX6" fmla="*/ 0 w 813103"/>
              <a:gd name="connsiteY6" fmla="*/ 1209658 h 1209658"/>
              <a:gd name="connsiteX0" fmla="*/ 0 w 813103"/>
              <a:gd name="connsiteY0" fmla="*/ 1209658 h 1209658"/>
              <a:gd name="connsiteX1" fmla="*/ 420033 w 813103"/>
              <a:gd name="connsiteY1" fmla="*/ 610860 h 1209658"/>
              <a:gd name="connsiteX2" fmla="*/ 307763 w 813103"/>
              <a:gd name="connsiteY2" fmla="*/ 158189 h 1209658"/>
              <a:gd name="connsiteX3" fmla="*/ 632936 w 813103"/>
              <a:gd name="connsiteY3" fmla="*/ 11295 h 1209658"/>
              <a:gd name="connsiteX4" fmla="*/ 806668 w 813103"/>
              <a:gd name="connsiteY4" fmla="*/ 322687 h 1209658"/>
              <a:gd name="connsiteX5" fmla="*/ 667839 w 813103"/>
              <a:gd name="connsiteY5" fmla="*/ 796888 h 1209658"/>
              <a:gd name="connsiteX6" fmla="*/ 0 w 813103"/>
              <a:gd name="connsiteY6" fmla="*/ 1209658 h 1209658"/>
              <a:gd name="connsiteX0" fmla="*/ 0 w 867103"/>
              <a:gd name="connsiteY0" fmla="*/ 1204103 h 1204103"/>
              <a:gd name="connsiteX1" fmla="*/ 420033 w 867103"/>
              <a:gd name="connsiteY1" fmla="*/ 605305 h 1204103"/>
              <a:gd name="connsiteX2" fmla="*/ 307763 w 867103"/>
              <a:gd name="connsiteY2" fmla="*/ 152634 h 1204103"/>
              <a:gd name="connsiteX3" fmla="*/ 632936 w 867103"/>
              <a:gd name="connsiteY3" fmla="*/ 5740 h 1204103"/>
              <a:gd name="connsiteX4" fmla="*/ 863645 w 867103"/>
              <a:gd name="connsiteY4" fmla="*/ 317132 h 1204103"/>
              <a:gd name="connsiteX5" fmla="*/ 667839 w 867103"/>
              <a:gd name="connsiteY5" fmla="*/ 791333 h 1204103"/>
              <a:gd name="connsiteX6" fmla="*/ 0 w 867103"/>
              <a:gd name="connsiteY6" fmla="*/ 1204103 h 1204103"/>
              <a:gd name="connsiteX0" fmla="*/ 0 w 863645"/>
              <a:gd name="connsiteY0" fmla="*/ 1204103 h 1204103"/>
              <a:gd name="connsiteX1" fmla="*/ 420033 w 863645"/>
              <a:gd name="connsiteY1" fmla="*/ 605305 h 1204103"/>
              <a:gd name="connsiteX2" fmla="*/ 307763 w 863645"/>
              <a:gd name="connsiteY2" fmla="*/ 152634 h 1204103"/>
              <a:gd name="connsiteX3" fmla="*/ 632936 w 863645"/>
              <a:gd name="connsiteY3" fmla="*/ 5740 h 1204103"/>
              <a:gd name="connsiteX4" fmla="*/ 863645 w 863645"/>
              <a:gd name="connsiteY4" fmla="*/ 317132 h 1204103"/>
              <a:gd name="connsiteX5" fmla="*/ 667839 w 863645"/>
              <a:gd name="connsiteY5" fmla="*/ 791333 h 1204103"/>
              <a:gd name="connsiteX6" fmla="*/ 0 w 863645"/>
              <a:gd name="connsiteY6" fmla="*/ 1204103 h 1204103"/>
              <a:gd name="connsiteX0" fmla="*/ 0 w 867149"/>
              <a:gd name="connsiteY0" fmla="*/ 1204103 h 1204103"/>
              <a:gd name="connsiteX1" fmla="*/ 420033 w 867149"/>
              <a:gd name="connsiteY1" fmla="*/ 605305 h 1204103"/>
              <a:gd name="connsiteX2" fmla="*/ 307763 w 867149"/>
              <a:gd name="connsiteY2" fmla="*/ 152634 h 1204103"/>
              <a:gd name="connsiteX3" fmla="*/ 632936 w 867149"/>
              <a:gd name="connsiteY3" fmla="*/ 5740 h 1204103"/>
              <a:gd name="connsiteX4" fmla="*/ 863645 w 867149"/>
              <a:gd name="connsiteY4" fmla="*/ 317132 h 1204103"/>
              <a:gd name="connsiteX5" fmla="*/ 667839 w 867149"/>
              <a:gd name="connsiteY5" fmla="*/ 791333 h 1204103"/>
              <a:gd name="connsiteX6" fmla="*/ 0 w 867149"/>
              <a:gd name="connsiteY6" fmla="*/ 1204103 h 1204103"/>
              <a:gd name="connsiteX0" fmla="*/ 0 w 863741"/>
              <a:gd name="connsiteY0" fmla="*/ 1204103 h 1204103"/>
              <a:gd name="connsiteX1" fmla="*/ 420033 w 863741"/>
              <a:gd name="connsiteY1" fmla="*/ 605305 h 1204103"/>
              <a:gd name="connsiteX2" fmla="*/ 307763 w 863741"/>
              <a:gd name="connsiteY2" fmla="*/ 152634 h 1204103"/>
              <a:gd name="connsiteX3" fmla="*/ 632936 w 863741"/>
              <a:gd name="connsiteY3" fmla="*/ 5740 h 1204103"/>
              <a:gd name="connsiteX4" fmla="*/ 863645 w 863741"/>
              <a:gd name="connsiteY4" fmla="*/ 317132 h 1204103"/>
              <a:gd name="connsiteX5" fmla="*/ 667839 w 863741"/>
              <a:gd name="connsiteY5" fmla="*/ 791333 h 1204103"/>
              <a:gd name="connsiteX6" fmla="*/ 0 w 863741"/>
              <a:gd name="connsiteY6" fmla="*/ 1204103 h 1204103"/>
              <a:gd name="connsiteX0" fmla="*/ 0 w 863741"/>
              <a:gd name="connsiteY0" fmla="*/ 1204103 h 1204103"/>
              <a:gd name="connsiteX1" fmla="*/ 420033 w 863741"/>
              <a:gd name="connsiteY1" fmla="*/ 605305 h 1204103"/>
              <a:gd name="connsiteX2" fmla="*/ 307763 w 863741"/>
              <a:gd name="connsiteY2" fmla="*/ 152634 h 1204103"/>
              <a:gd name="connsiteX3" fmla="*/ 632936 w 863741"/>
              <a:gd name="connsiteY3" fmla="*/ 5740 h 1204103"/>
              <a:gd name="connsiteX4" fmla="*/ 863645 w 863741"/>
              <a:gd name="connsiteY4" fmla="*/ 317132 h 1204103"/>
              <a:gd name="connsiteX5" fmla="*/ 667839 w 863741"/>
              <a:gd name="connsiteY5" fmla="*/ 791333 h 1204103"/>
              <a:gd name="connsiteX6" fmla="*/ 0 w 863741"/>
              <a:gd name="connsiteY6" fmla="*/ 1204103 h 1204103"/>
              <a:gd name="connsiteX0" fmla="*/ 0 w 863741"/>
              <a:gd name="connsiteY0" fmla="*/ 1204719 h 1204719"/>
              <a:gd name="connsiteX1" fmla="*/ 420033 w 863741"/>
              <a:gd name="connsiteY1" fmla="*/ 671037 h 1204719"/>
              <a:gd name="connsiteX2" fmla="*/ 307763 w 863741"/>
              <a:gd name="connsiteY2" fmla="*/ 153250 h 1204719"/>
              <a:gd name="connsiteX3" fmla="*/ 632936 w 863741"/>
              <a:gd name="connsiteY3" fmla="*/ 6356 h 1204719"/>
              <a:gd name="connsiteX4" fmla="*/ 863645 w 863741"/>
              <a:gd name="connsiteY4" fmla="*/ 317748 h 1204719"/>
              <a:gd name="connsiteX5" fmla="*/ 667839 w 863741"/>
              <a:gd name="connsiteY5" fmla="*/ 791949 h 1204719"/>
              <a:gd name="connsiteX6" fmla="*/ 0 w 863741"/>
              <a:gd name="connsiteY6" fmla="*/ 1204719 h 1204719"/>
              <a:gd name="connsiteX0" fmla="*/ 0 w 863741"/>
              <a:gd name="connsiteY0" fmla="*/ 1199154 h 1199154"/>
              <a:gd name="connsiteX1" fmla="*/ 420033 w 863741"/>
              <a:gd name="connsiteY1" fmla="*/ 665472 h 1199154"/>
              <a:gd name="connsiteX2" fmla="*/ 307763 w 863741"/>
              <a:gd name="connsiteY2" fmla="*/ 237220 h 1199154"/>
              <a:gd name="connsiteX3" fmla="*/ 632936 w 863741"/>
              <a:gd name="connsiteY3" fmla="*/ 791 h 1199154"/>
              <a:gd name="connsiteX4" fmla="*/ 863645 w 863741"/>
              <a:gd name="connsiteY4" fmla="*/ 312183 h 1199154"/>
              <a:gd name="connsiteX5" fmla="*/ 667839 w 863741"/>
              <a:gd name="connsiteY5" fmla="*/ 786384 h 1199154"/>
              <a:gd name="connsiteX6" fmla="*/ 0 w 863741"/>
              <a:gd name="connsiteY6" fmla="*/ 1199154 h 1199154"/>
              <a:gd name="connsiteX0" fmla="*/ 0 w 864042"/>
              <a:gd name="connsiteY0" fmla="*/ 1126438 h 1126438"/>
              <a:gd name="connsiteX1" fmla="*/ 420033 w 864042"/>
              <a:gd name="connsiteY1" fmla="*/ 592756 h 1126438"/>
              <a:gd name="connsiteX2" fmla="*/ 307763 w 864042"/>
              <a:gd name="connsiteY2" fmla="*/ 164504 h 1126438"/>
              <a:gd name="connsiteX3" fmla="*/ 632936 w 864042"/>
              <a:gd name="connsiteY3" fmla="*/ 1331 h 1126438"/>
              <a:gd name="connsiteX4" fmla="*/ 863645 w 864042"/>
              <a:gd name="connsiteY4" fmla="*/ 239467 h 1126438"/>
              <a:gd name="connsiteX5" fmla="*/ 667839 w 864042"/>
              <a:gd name="connsiteY5" fmla="*/ 713668 h 1126438"/>
              <a:gd name="connsiteX6" fmla="*/ 0 w 864042"/>
              <a:gd name="connsiteY6" fmla="*/ 1126438 h 1126438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12455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12455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5225 h 1125225"/>
              <a:gd name="connsiteX1" fmla="*/ 420033 w 864042"/>
              <a:gd name="connsiteY1" fmla="*/ 591543 h 1125225"/>
              <a:gd name="connsiteX2" fmla="*/ 307763 w 864042"/>
              <a:gd name="connsiteY2" fmla="*/ 212128 h 1125225"/>
              <a:gd name="connsiteX3" fmla="*/ 632936 w 864042"/>
              <a:gd name="connsiteY3" fmla="*/ 118 h 1125225"/>
              <a:gd name="connsiteX4" fmla="*/ 863645 w 864042"/>
              <a:gd name="connsiteY4" fmla="*/ 238254 h 1125225"/>
              <a:gd name="connsiteX5" fmla="*/ 667839 w 864042"/>
              <a:gd name="connsiteY5" fmla="*/ 781641 h 1125225"/>
              <a:gd name="connsiteX6" fmla="*/ 0 w 864042"/>
              <a:gd name="connsiteY6" fmla="*/ 1125225 h 1125225"/>
              <a:gd name="connsiteX0" fmla="*/ 0 w 864042"/>
              <a:gd name="connsiteY0" fmla="*/ 1126437 h 1126437"/>
              <a:gd name="connsiteX1" fmla="*/ 420033 w 864042"/>
              <a:gd name="connsiteY1" fmla="*/ 592755 h 1126437"/>
              <a:gd name="connsiteX2" fmla="*/ 307763 w 864042"/>
              <a:gd name="connsiteY2" fmla="*/ 164503 h 1126437"/>
              <a:gd name="connsiteX3" fmla="*/ 632936 w 864042"/>
              <a:gd name="connsiteY3" fmla="*/ 1330 h 1126437"/>
              <a:gd name="connsiteX4" fmla="*/ 863645 w 864042"/>
              <a:gd name="connsiteY4" fmla="*/ 239466 h 1126437"/>
              <a:gd name="connsiteX5" fmla="*/ 667839 w 864042"/>
              <a:gd name="connsiteY5" fmla="*/ 782853 h 1126437"/>
              <a:gd name="connsiteX6" fmla="*/ 0 w 864042"/>
              <a:gd name="connsiteY6" fmla="*/ 1126437 h 1126437"/>
              <a:gd name="connsiteX0" fmla="*/ 0 w 864042"/>
              <a:gd name="connsiteY0" fmla="*/ 1130788 h 1130788"/>
              <a:gd name="connsiteX1" fmla="*/ 420033 w 864042"/>
              <a:gd name="connsiteY1" fmla="*/ 597106 h 1130788"/>
              <a:gd name="connsiteX2" fmla="*/ 307763 w 864042"/>
              <a:gd name="connsiteY2" fmla="*/ 168854 h 1130788"/>
              <a:gd name="connsiteX3" fmla="*/ 632936 w 864042"/>
              <a:gd name="connsiteY3" fmla="*/ 5681 h 1130788"/>
              <a:gd name="connsiteX4" fmla="*/ 863645 w 864042"/>
              <a:gd name="connsiteY4" fmla="*/ 243817 h 1130788"/>
              <a:gd name="connsiteX5" fmla="*/ 667839 w 864042"/>
              <a:gd name="connsiteY5" fmla="*/ 787204 h 1130788"/>
              <a:gd name="connsiteX6" fmla="*/ 0 w 864042"/>
              <a:gd name="connsiteY6" fmla="*/ 1130788 h 1130788"/>
              <a:gd name="connsiteX0" fmla="*/ 0 w 864042"/>
              <a:gd name="connsiteY0" fmla="*/ 1125263 h 1125263"/>
              <a:gd name="connsiteX1" fmla="*/ 420033 w 864042"/>
              <a:gd name="connsiteY1" fmla="*/ 591581 h 1125263"/>
              <a:gd name="connsiteX2" fmla="*/ 307763 w 864042"/>
              <a:gd name="connsiteY2" fmla="*/ 220306 h 1125263"/>
              <a:gd name="connsiteX3" fmla="*/ 632936 w 864042"/>
              <a:gd name="connsiteY3" fmla="*/ 156 h 1125263"/>
              <a:gd name="connsiteX4" fmla="*/ 863645 w 864042"/>
              <a:gd name="connsiteY4" fmla="*/ 238292 h 1125263"/>
              <a:gd name="connsiteX5" fmla="*/ 667839 w 864042"/>
              <a:gd name="connsiteY5" fmla="*/ 781679 h 1125263"/>
              <a:gd name="connsiteX6" fmla="*/ 0 w 864042"/>
              <a:gd name="connsiteY6" fmla="*/ 1125263 h 1125263"/>
              <a:gd name="connsiteX0" fmla="*/ 0 w 864042"/>
              <a:gd name="connsiteY0" fmla="*/ 1125346 h 1125346"/>
              <a:gd name="connsiteX1" fmla="*/ 420033 w 864042"/>
              <a:gd name="connsiteY1" fmla="*/ 591664 h 1125346"/>
              <a:gd name="connsiteX2" fmla="*/ 307763 w 864042"/>
              <a:gd name="connsiteY2" fmla="*/ 220389 h 1125346"/>
              <a:gd name="connsiteX3" fmla="*/ 632936 w 864042"/>
              <a:gd name="connsiteY3" fmla="*/ 239 h 1125346"/>
              <a:gd name="connsiteX4" fmla="*/ 863645 w 864042"/>
              <a:gd name="connsiteY4" fmla="*/ 238375 h 1125346"/>
              <a:gd name="connsiteX5" fmla="*/ 667839 w 864042"/>
              <a:gd name="connsiteY5" fmla="*/ 781762 h 1125346"/>
              <a:gd name="connsiteX6" fmla="*/ 0 w 864042"/>
              <a:gd name="connsiteY6" fmla="*/ 1125346 h 1125346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6160"/>
              <a:gd name="connsiteX1" fmla="*/ 420033 w 864042"/>
              <a:gd name="connsiteY1" fmla="*/ 591664 h 1056160"/>
              <a:gd name="connsiteX2" fmla="*/ 307763 w 864042"/>
              <a:gd name="connsiteY2" fmla="*/ 220389 h 1056160"/>
              <a:gd name="connsiteX3" fmla="*/ 632936 w 864042"/>
              <a:gd name="connsiteY3" fmla="*/ 239 h 1056160"/>
              <a:gd name="connsiteX4" fmla="*/ 863645 w 864042"/>
              <a:gd name="connsiteY4" fmla="*/ 238375 h 1056160"/>
              <a:gd name="connsiteX5" fmla="*/ 667839 w 864042"/>
              <a:gd name="connsiteY5" fmla="*/ 781762 h 1056160"/>
              <a:gd name="connsiteX6" fmla="*/ 0 w 864042"/>
              <a:gd name="connsiteY6" fmla="*/ 1056160 h 1056160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4042"/>
              <a:gd name="connsiteY0" fmla="*/ 1056160 h 1059273"/>
              <a:gd name="connsiteX1" fmla="*/ 420033 w 864042"/>
              <a:gd name="connsiteY1" fmla="*/ 591664 h 1059273"/>
              <a:gd name="connsiteX2" fmla="*/ 307763 w 864042"/>
              <a:gd name="connsiteY2" fmla="*/ 220389 h 1059273"/>
              <a:gd name="connsiteX3" fmla="*/ 632936 w 864042"/>
              <a:gd name="connsiteY3" fmla="*/ 239 h 1059273"/>
              <a:gd name="connsiteX4" fmla="*/ 863645 w 864042"/>
              <a:gd name="connsiteY4" fmla="*/ 238375 h 1059273"/>
              <a:gd name="connsiteX5" fmla="*/ 667839 w 864042"/>
              <a:gd name="connsiteY5" fmla="*/ 781762 h 1059273"/>
              <a:gd name="connsiteX6" fmla="*/ 0 w 864042"/>
              <a:gd name="connsiteY6" fmla="*/ 1056160 h 1059273"/>
              <a:gd name="connsiteX0" fmla="*/ 0 w 868651"/>
              <a:gd name="connsiteY0" fmla="*/ 1056160 h 1059273"/>
              <a:gd name="connsiteX1" fmla="*/ 420033 w 868651"/>
              <a:gd name="connsiteY1" fmla="*/ 591664 h 1059273"/>
              <a:gd name="connsiteX2" fmla="*/ 307763 w 868651"/>
              <a:gd name="connsiteY2" fmla="*/ 220389 h 1059273"/>
              <a:gd name="connsiteX3" fmla="*/ 632936 w 868651"/>
              <a:gd name="connsiteY3" fmla="*/ 239 h 1059273"/>
              <a:gd name="connsiteX4" fmla="*/ 863645 w 868651"/>
              <a:gd name="connsiteY4" fmla="*/ 238375 h 1059273"/>
              <a:gd name="connsiteX5" fmla="*/ 667839 w 868651"/>
              <a:gd name="connsiteY5" fmla="*/ 781762 h 1059273"/>
              <a:gd name="connsiteX6" fmla="*/ 0 w 868651"/>
              <a:gd name="connsiteY6" fmla="*/ 1056160 h 1059273"/>
              <a:gd name="connsiteX0" fmla="*/ 0 w 868651"/>
              <a:gd name="connsiteY0" fmla="*/ 1056160 h 1059273"/>
              <a:gd name="connsiteX1" fmla="*/ 420033 w 868651"/>
              <a:gd name="connsiteY1" fmla="*/ 591664 h 1059273"/>
              <a:gd name="connsiteX2" fmla="*/ 307763 w 868651"/>
              <a:gd name="connsiteY2" fmla="*/ 220389 h 1059273"/>
              <a:gd name="connsiteX3" fmla="*/ 632936 w 868651"/>
              <a:gd name="connsiteY3" fmla="*/ 239 h 1059273"/>
              <a:gd name="connsiteX4" fmla="*/ 863645 w 868651"/>
              <a:gd name="connsiteY4" fmla="*/ 238375 h 1059273"/>
              <a:gd name="connsiteX5" fmla="*/ 667839 w 868651"/>
              <a:gd name="connsiteY5" fmla="*/ 781762 h 1059273"/>
              <a:gd name="connsiteX6" fmla="*/ 0 w 868651"/>
              <a:gd name="connsiteY6" fmla="*/ 1056160 h 1059273"/>
              <a:gd name="connsiteX0" fmla="*/ 0 w 868651"/>
              <a:gd name="connsiteY0" fmla="*/ 1056029 h 1059142"/>
              <a:gd name="connsiteX1" fmla="*/ 420033 w 868651"/>
              <a:gd name="connsiteY1" fmla="*/ 591533 h 1059142"/>
              <a:gd name="connsiteX2" fmla="*/ 307763 w 868651"/>
              <a:gd name="connsiteY2" fmla="*/ 220258 h 1059142"/>
              <a:gd name="connsiteX3" fmla="*/ 632936 w 868651"/>
              <a:gd name="connsiteY3" fmla="*/ 108 h 1059142"/>
              <a:gd name="connsiteX4" fmla="*/ 863645 w 868651"/>
              <a:gd name="connsiteY4" fmla="*/ 238244 h 1059142"/>
              <a:gd name="connsiteX5" fmla="*/ 667839 w 868651"/>
              <a:gd name="connsiteY5" fmla="*/ 781631 h 1059142"/>
              <a:gd name="connsiteX6" fmla="*/ 0 w 868651"/>
              <a:gd name="connsiteY6" fmla="*/ 1056029 h 1059142"/>
              <a:gd name="connsiteX0" fmla="*/ 0 w 868651"/>
              <a:gd name="connsiteY0" fmla="*/ 1060188 h 1063301"/>
              <a:gd name="connsiteX1" fmla="*/ 420033 w 868651"/>
              <a:gd name="connsiteY1" fmla="*/ 595692 h 1063301"/>
              <a:gd name="connsiteX2" fmla="*/ 307763 w 868651"/>
              <a:gd name="connsiteY2" fmla="*/ 163370 h 1063301"/>
              <a:gd name="connsiteX3" fmla="*/ 632936 w 868651"/>
              <a:gd name="connsiteY3" fmla="*/ 4267 h 1063301"/>
              <a:gd name="connsiteX4" fmla="*/ 863645 w 868651"/>
              <a:gd name="connsiteY4" fmla="*/ 242403 h 1063301"/>
              <a:gd name="connsiteX5" fmla="*/ 667839 w 868651"/>
              <a:gd name="connsiteY5" fmla="*/ 785790 h 1063301"/>
              <a:gd name="connsiteX6" fmla="*/ 0 w 868651"/>
              <a:gd name="connsiteY6" fmla="*/ 1060188 h 1063301"/>
              <a:gd name="connsiteX0" fmla="*/ 0 w 868651"/>
              <a:gd name="connsiteY0" fmla="*/ 1059506 h 1062619"/>
              <a:gd name="connsiteX1" fmla="*/ 420033 w 868651"/>
              <a:gd name="connsiteY1" fmla="*/ 595010 h 1062619"/>
              <a:gd name="connsiteX2" fmla="*/ 307763 w 868651"/>
              <a:gd name="connsiteY2" fmla="*/ 162688 h 1062619"/>
              <a:gd name="connsiteX3" fmla="*/ 632936 w 868651"/>
              <a:gd name="connsiteY3" fmla="*/ 3585 h 1062619"/>
              <a:gd name="connsiteX4" fmla="*/ 863645 w 868651"/>
              <a:gd name="connsiteY4" fmla="*/ 241721 h 1062619"/>
              <a:gd name="connsiteX5" fmla="*/ 667839 w 868651"/>
              <a:gd name="connsiteY5" fmla="*/ 785108 h 1062619"/>
              <a:gd name="connsiteX6" fmla="*/ 0 w 868651"/>
              <a:gd name="connsiteY6" fmla="*/ 1059506 h 1062619"/>
              <a:gd name="connsiteX0" fmla="*/ 0 w 868651"/>
              <a:gd name="connsiteY0" fmla="*/ 1057611 h 1060724"/>
              <a:gd name="connsiteX1" fmla="*/ 420033 w 868651"/>
              <a:gd name="connsiteY1" fmla="*/ 646022 h 1060724"/>
              <a:gd name="connsiteX2" fmla="*/ 307763 w 868651"/>
              <a:gd name="connsiteY2" fmla="*/ 160793 h 1060724"/>
              <a:gd name="connsiteX3" fmla="*/ 632936 w 868651"/>
              <a:gd name="connsiteY3" fmla="*/ 1690 h 1060724"/>
              <a:gd name="connsiteX4" fmla="*/ 863645 w 868651"/>
              <a:gd name="connsiteY4" fmla="*/ 239826 h 1060724"/>
              <a:gd name="connsiteX5" fmla="*/ 667839 w 868651"/>
              <a:gd name="connsiteY5" fmla="*/ 783213 h 1060724"/>
              <a:gd name="connsiteX6" fmla="*/ 0 w 868651"/>
              <a:gd name="connsiteY6" fmla="*/ 1057611 h 1060724"/>
              <a:gd name="connsiteX0" fmla="*/ 0 w 868651"/>
              <a:gd name="connsiteY0" fmla="*/ 1058813 h 1061926"/>
              <a:gd name="connsiteX1" fmla="*/ 420033 w 868651"/>
              <a:gd name="connsiteY1" fmla="*/ 647224 h 1061926"/>
              <a:gd name="connsiteX2" fmla="*/ 307763 w 868651"/>
              <a:gd name="connsiteY2" fmla="*/ 161995 h 1061926"/>
              <a:gd name="connsiteX3" fmla="*/ 632936 w 868651"/>
              <a:gd name="connsiteY3" fmla="*/ 2892 h 1061926"/>
              <a:gd name="connsiteX4" fmla="*/ 863645 w 868651"/>
              <a:gd name="connsiteY4" fmla="*/ 241028 h 1061926"/>
              <a:gd name="connsiteX5" fmla="*/ 667839 w 868651"/>
              <a:gd name="connsiteY5" fmla="*/ 784415 h 1061926"/>
              <a:gd name="connsiteX6" fmla="*/ 0 w 868651"/>
              <a:gd name="connsiteY6" fmla="*/ 1058813 h 1061926"/>
              <a:gd name="connsiteX0" fmla="*/ 0 w 868651"/>
              <a:gd name="connsiteY0" fmla="*/ 1059537 h 1062650"/>
              <a:gd name="connsiteX1" fmla="*/ 420033 w 868651"/>
              <a:gd name="connsiteY1" fmla="*/ 647948 h 1062650"/>
              <a:gd name="connsiteX2" fmla="*/ 307763 w 868651"/>
              <a:gd name="connsiteY2" fmla="*/ 162719 h 1062650"/>
              <a:gd name="connsiteX3" fmla="*/ 632936 w 868651"/>
              <a:gd name="connsiteY3" fmla="*/ 3616 h 1062650"/>
              <a:gd name="connsiteX4" fmla="*/ 863645 w 868651"/>
              <a:gd name="connsiteY4" fmla="*/ 241752 h 1062650"/>
              <a:gd name="connsiteX5" fmla="*/ 667839 w 868651"/>
              <a:gd name="connsiteY5" fmla="*/ 785139 h 1062650"/>
              <a:gd name="connsiteX6" fmla="*/ 0 w 868651"/>
              <a:gd name="connsiteY6" fmla="*/ 1059537 h 1062650"/>
              <a:gd name="connsiteX0" fmla="*/ 0 w 868651"/>
              <a:gd name="connsiteY0" fmla="*/ 1059723 h 1062836"/>
              <a:gd name="connsiteX1" fmla="*/ 420033 w 868651"/>
              <a:gd name="connsiteY1" fmla="*/ 648134 h 1062836"/>
              <a:gd name="connsiteX2" fmla="*/ 307763 w 868651"/>
              <a:gd name="connsiteY2" fmla="*/ 162905 h 1062836"/>
              <a:gd name="connsiteX3" fmla="*/ 632936 w 868651"/>
              <a:gd name="connsiteY3" fmla="*/ 3802 h 1062836"/>
              <a:gd name="connsiteX4" fmla="*/ 863645 w 868651"/>
              <a:gd name="connsiteY4" fmla="*/ 241938 h 1062836"/>
              <a:gd name="connsiteX5" fmla="*/ 667839 w 868651"/>
              <a:gd name="connsiteY5" fmla="*/ 785325 h 1062836"/>
              <a:gd name="connsiteX6" fmla="*/ 0 w 868651"/>
              <a:gd name="connsiteY6" fmla="*/ 1059723 h 1062836"/>
              <a:gd name="connsiteX0" fmla="*/ 0 w 868651"/>
              <a:gd name="connsiteY0" fmla="*/ 1058365 h 1061478"/>
              <a:gd name="connsiteX1" fmla="*/ 420033 w 868651"/>
              <a:gd name="connsiteY1" fmla="*/ 646776 h 1061478"/>
              <a:gd name="connsiteX2" fmla="*/ 307763 w 868651"/>
              <a:gd name="connsiteY2" fmla="*/ 161547 h 1061478"/>
              <a:gd name="connsiteX3" fmla="*/ 632936 w 868651"/>
              <a:gd name="connsiteY3" fmla="*/ 2444 h 1061478"/>
              <a:gd name="connsiteX4" fmla="*/ 863645 w 868651"/>
              <a:gd name="connsiteY4" fmla="*/ 240580 h 1061478"/>
              <a:gd name="connsiteX5" fmla="*/ 667839 w 868651"/>
              <a:gd name="connsiteY5" fmla="*/ 783967 h 1061478"/>
              <a:gd name="connsiteX6" fmla="*/ 0 w 868651"/>
              <a:gd name="connsiteY6" fmla="*/ 1058365 h 1061478"/>
              <a:gd name="connsiteX0" fmla="*/ 0 w 868651"/>
              <a:gd name="connsiteY0" fmla="*/ 1058365 h 1061478"/>
              <a:gd name="connsiteX1" fmla="*/ 420033 w 868651"/>
              <a:gd name="connsiteY1" fmla="*/ 646776 h 1061478"/>
              <a:gd name="connsiteX2" fmla="*/ 307763 w 868651"/>
              <a:gd name="connsiteY2" fmla="*/ 161547 h 1061478"/>
              <a:gd name="connsiteX3" fmla="*/ 632936 w 868651"/>
              <a:gd name="connsiteY3" fmla="*/ 2444 h 1061478"/>
              <a:gd name="connsiteX4" fmla="*/ 863645 w 868651"/>
              <a:gd name="connsiteY4" fmla="*/ 240580 h 1061478"/>
              <a:gd name="connsiteX5" fmla="*/ 667839 w 868651"/>
              <a:gd name="connsiteY5" fmla="*/ 783967 h 1061478"/>
              <a:gd name="connsiteX6" fmla="*/ 0 w 868651"/>
              <a:gd name="connsiteY6" fmla="*/ 1058365 h 10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651" h="1061478">
                <a:moveTo>
                  <a:pt x="0" y="1058365"/>
                </a:moveTo>
                <a:cubicBezTo>
                  <a:pt x="126445" y="948301"/>
                  <a:pt x="462584" y="786310"/>
                  <a:pt x="420033" y="646776"/>
                </a:cubicBezTo>
                <a:cubicBezTo>
                  <a:pt x="274901" y="632741"/>
                  <a:pt x="165297" y="393531"/>
                  <a:pt x="307763" y="161547"/>
                </a:cubicBezTo>
                <a:cubicBezTo>
                  <a:pt x="390054" y="27549"/>
                  <a:pt x="540289" y="-10728"/>
                  <a:pt x="632936" y="2444"/>
                </a:cubicBezTo>
                <a:cubicBezTo>
                  <a:pt x="725583" y="15616"/>
                  <a:pt x="837479" y="110326"/>
                  <a:pt x="863645" y="240580"/>
                </a:cubicBezTo>
                <a:cubicBezTo>
                  <a:pt x="889811" y="370834"/>
                  <a:pt x="811780" y="647670"/>
                  <a:pt x="667839" y="783967"/>
                </a:cubicBezTo>
                <a:cubicBezTo>
                  <a:pt x="523898" y="920264"/>
                  <a:pt x="290616" y="1086337"/>
                  <a:pt x="0" y="1058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8000"/>
                  <a:lumOff val="2000"/>
                  <a:alpha val="54000"/>
                </a:schemeClr>
              </a:gs>
              <a:gs pos="39999">
                <a:schemeClr val="bg1">
                  <a:lumMod val="75000"/>
                  <a:alpha val="60000"/>
                </a:schemeClr>
              </a:gs>
              <a:gs pos="70000">
                <a:schemeClr val="bg1">
                  <a:lumMod val="65000"/>
                  <a:alpha val="52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295400" y="1521739"/>
            <a:ext cx="6324600" cy="185826"/>
            <a:chOff x="1880542" y="2037380"/>
            <a:chExt cx="2531119" cy="185826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880542" y="2037380"/>
              <a:ext cx="2531119" cy="0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1880544" y="2223205"/>
              <a:ext cx="2012694" cy="1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092166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29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/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en-US" sz="4800" b="1" dirty="0" smtClean="0">
                <a:solidFill>
                  <a:schemeClr val="bg1"/>
                </a:solidFill>
              </a:rPr>
              <a:t>3 sections of cooling stand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>
            <a:normAutofit lnSpcReduction="10000"/>
          </a:bodyPr>
          <a:lstStyle/>
          <a:p>
            <a:endParaRPr lang="en-US" sz="2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After finishing stand the temperature that is before cooling is about 250.304 degrees.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After 3</a:t>
            </a:r>
            <a:r>
              <a:rPr lang="en-US" sz="2200" baseline="30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rd</a:t>
            </a:r>
            <a:r>
              <a:rPr lang="en-US" sz="2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stand the temperature of bars is 554.427 degrees.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Length of bars after first two stands is the same. But the length can be altered in the 3</a:t>
            </a:r>
            <a:r>
              <a:rPr lang="en-US" sz="2200" baseline="30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rd</a:t>
            </a:r>
            <a:r>
              <a:rPr lang="en-US" sz="2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stand according to the required diameter.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Last stand is particularly used to roll smaller diametric bars since here the water and air pressure are lower as compared to the rest two.   </a:t>
            </a:r>
            <a:endParaRPr lang="en-US" sz="2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71601" y="1521739"/>
            <a:ext cx="6324600" cy="185826"/>
            <a:chOff x="1880542" y="2037380"/>
            <a:chExt cx="2531119" cy="18582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880542" y="2037380"/>
              <a:ext cx="2531119" cy="0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 flipV="1">
              <a:off x="1880544" y="2223205"/>
              <a:ext cx="2012694" cy="1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 flipH="1">
            <a:off x="2590806" y="6400801"/>
            <a:ext cx="5410200" cy="4558"/>
          </a:xfrm>
          <a:prstGeom prst="line">
            <a:avLst/>
          </a:prstGeom>
          <a:noFill/>
          <a:ln w="142875" cap="sq">
            <a:gradFill flip="none" rotWithShape="1">
              <a:gsLst>
                <a:gs pos="0">
                  <a:srgbClr val="FFFFFF">
                    <a:alpha val="57000"/>
                  </a:srgbClr>
                </a:gs>
                <a:gs pos="7001">
                  <a:srgbClr val="E6E6E6">
                    <a:alpha val="74000"/>
                  </a:srgbClr>
                </a:gs>
                <a:gs pos="32001">
                  <a:srgbClr val="7D8496">
                    <a:lumMod val="56000"/>
                    <a:lumOff val="44000"/>
                    <a:alpha val="77000"/>
                  </a:srgbClr>
                </a:gs>
                <a:gs pos="47000">
                  <a:srgbClr val="E6E6E6">
                    <a:alpha val="69000"/>
                  </a:srgbClr>
                </a:gs>
                <a:gs pos="85001">
                  <a:srgbClr val="7D8496">
                    <a:alpha val="70000"/>
                  </a:srgbClr>
                </a:gs>
                <a:gs pos="100000">
                  <a:srgbClr val="E6E6E6">
                    <a:alpha val="64000"/>
                  </a:srgbClr>
                </a:gs>
              </a:gsLst>
              <a:lin ang="0" scaled="0"/>
              <a:tileRect r="-100000" b="-100000"/>
            </a:gradFill>
            <a:round/>
          </a:ln>
          <a:effectLst>
            <a:glow rad="127000">
              <a:schemeClr val="bg1">
                <a:alpha val="5000"/>
              </a:schemeClr>
            </a:glo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371606" y="6222071"/>
            <a:ext cx="6629400" cy="0"/>
          </a:xfrm>
          <a:prstGeom prst="line">
            <a:avLst/>
          </a:prstGeom>
          <a:noFill/>
          <a:ln w="142875" cap="sq">
            <a:gradFill flip="none" rotWithShape="1">
              <a:gsLst>
                <a:gs pos="0">
                  <a:srgbClr val="FFFFFF">
                    <a:alpha val="57000"/>
                  </a:srgbClr>
                </a:gs>
                <a:gs pos="7001">
                  <a:srgbClr val="E6E6E6">
                    <a:alpha val="74000"/>
                  </a:srgbClr>
                </a:gs>
                <a:gs pos="32001">
                  <a:srgbClr val="7D8496">
                    <a:lumMod val="56000"/>
                    <a:lumOff val="44000"/>
                    <a:alpha val="77000"/>
                  </a:srgbClr>
                </a:gs>
                <a:gs pos="47000">
                  <a:srgbClr val="E6E6E6">
                    <a:alpha val="69000"/>
                  </a:srgbClr>
                </a:gs>
                <a:gs pos="85001">
                  <a:srgbClr val="7D8496">
                    <a:alpha val="70000"/>
                  </a:srgbClr>
                </a:gs>
                <a:gs pos="100000">
                  <a:srgbClr val="E6E6E6">
                    <a:alpha val="64000"/>
                  </a:srgbClr>
                </a:gs>
              </a:gsLst>
              <a:lin ang="0" scaled="0"/>
              <a:tileRect r="-100000" b="-100000"/>
            </a:gradFill>
            <a:round/>
          </a:ln>
          <a:effectLst>
            <a:glow rad="127000">
              <a:schemeClr val="bg1">
                <a:alpha val="5000"/>
              </a:schemeClr>
            </a:glo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5296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bg1"/>
                </a:solidFill>
              </a:rPr>
              <a:t>P</a:t>
            </a:r>
            <a:r>
              <a:rPr lang="en-US" sz="5400" b="1" dirty="0" smtClean="0">
                <a:solidFill>
                  <a:schemeClr val="bg1"/>
                </a:solidFill>
              </a:rPr>
              <a:t>roject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 statement</a:t>
            </a:r>
          </a:p>
          <a:p>
            <a:pPr marL="114300" indent="0"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 automatically set the two main parameters i.e. 		1. Water flow rate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		2.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pressure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cooling station for better quality and enhancement of bars.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" name="Group 9"/>
          <p:cNvGrpSpPr>
            <a:grpSpLocks noChangeAspect="1"/>
          </p:cNvGrpSpPr>
          <p:nvPr/>
        </p:nvGrpSpPr>
        <p:grpSpPr bwMode="auto">
          <a:xfrm rot="20845058">
            <a:off x="4059014" y="1405967"/>
            <a:ext cx="485775" cy="866775"/>
            <a:chOff x="2170" y="437"/>
            <a:chExt cx="306" cy="546"/>
          </a:xfrm>
        </p:grpSpPr>
        <p:sp>
          <p:nvSpPr>
            <p:cNvPr id="6" name="AutoShape 8"/>
            <p:cNvSpPr>
              <a:spLocks noChangeAspect="1" noChangeArrowheads="1" noTextEdit="1"/>
            </p:cNvSpPr>
            <p:nvPr/>
          </p:nvSpPr>
          <p:spPr bwMode="auto">
            <a:xfrm>
              <a:off x="2170" y="437"/>
              <a:ext cx="306" cy="546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" name="Freeform 10"/>
            <p:cNvSpPr>
              <a:spLocks noEditPoints="1"/>
            </p:cNvSpPr>
            <p:nvPr/>
          </p:nvSpPr>
          <p:spPr bwMode="auto">
            <a:xfrm>
              <a:off x="2169" y="435"/>
              <a:ext cx="306" cy="452"/>
            </a:xfrm>
            <a:custGeom>
              <a:avLst/>
              <a:gdLst/>
              <a:ahLst/>
              <a:cxnLst>
                <a:cxn ang="0">
                  <a:pos x="198" y="245"/>
                </a:cxn>
                <a:cxn ang="0">
                  <a:pos x="212" y="317"/>
                </a:cxn>
                <a:cxn ang="0">
                  <a:pos x="201" y="347"/>
                </a:cxn>
                <a:cxn ang="0">
                  <a:pos x="152" y="368"/>
                </a:cxn>
                <a:cxn ang="0">
                  <a:pos x="65" y="377"/>
                </a:cxn>
                <a:cxn ang="0">
                  <a:pos x="19" y="346"/>
                </a:cxn>
                <a:cxn ang="0">
                  <a:pos x="2" y="289"/>
                </a:cxn>
                <a:cxn ang="0">
                  <a:pos x="17" y="247"/>
                </a:cxn>
                <a:cxn ang="0">
                  <a:pos x="39" y="221"/>
                </a:cxn>
                <a:cxn ang="0">
                  <a:pos x="107" y="180"/>
                </a:cxn>
                <a:cxn ang="0">
                  <a:pos x="132" y="166"/>
                </a:cxn>
                <a:cxn ang="0">
                  <a:pos x="150" y="140"/>
                </a:cxn>
                <a:cxn ang="0">
                  <a:pos x="60" y="115"/>
                </a:cxn>
                <a:cxn ang="0">
                  <a:pos x="33" y="141"/>
                </a:cxn>
                <a:cxn ang="0">
                  <a:pos x="26" y="83"/>
                </a:cxn>
                <a:cxn ang="0">
                  <a:pos x="21" y="63"/>
                </a:cxn>
                <a:cxn ang="0">
                  <a:pos x="43" y="37"/>
                </a:cxn>
                <a:cxn ang="0">
                  <a:pos x="81" y="16"/>
                </a:cxn>
                <a:cxn ang="0">
                  <a:pos x="97" y="10"/>
                </a:cxn>
                <a:cxn ang="0">
                  <a:pos x="156" y="1"/>
                </a:cxn>
                <a:cxn ang="0">
                  <a:pos x="198" y="14"/>
                </a:cxn>
                <a:cxn ang="0">
                  <a:pos x="256" y="90"/>
                </a:cxn>
                <a:cxn ang="0">
                  <a:pos x="249" y="141"/>
                </a:cxn>
                <a:cxn ang="0">
                  <a:pos x="225" y="176"/>
                </a:cxn>
                <a:cxn ang="0">
                  <a:pos x="176" y="212"/>
                </a:cxn>
                <a:cxn ang="0">
                  <a:pos x="139" y="231"/>
                </a:cxn>
                <a:cxn ang="0">
                  <a:pos x="138" y="284"/>
                </a:cxn>
                <a:cxn ang="0">
                  <a:pos x="182" y="259"/>
                </a:cxn>
                <a:cxn ang="0">
                  <a:pos x="154" y="287"/>
                </a:cxn>
                <a:cxn ang="0">
                  <a:pos x="126" y="289"/>
                </a:cxn>
                <a:cxn ang="0">
                  <a:pos x="108" y="280"/>
                </a:cxn>
                <a:cxn ang="0">
                  <a:pos x="108" y="248"/>
                </a:cxn>
                <a:cxn ang="0">
                  <a:pos x="126" y="230"/>
                </a:cxn>
                <a:cxn ang="0">
                  <a:pos x="145" y="219"/>
                </a:cxn>
                <a:cxn ang="0">
                  <a:pos x="172" y="206"/>
                </a:cxn>
                <a:cxn ang="0">
                  <a:pos x="208" y="183"/>
                </a:cxn>
                <a:cxn ang="0">
                  <a:pos x="247" y="130"/>
                </a:cxn>
                <a:cxn ang="0">
                  <a:pos x="163" y="9"/>
                </a:cxn>
                <a:cxn ang="0">
                  <a:pos x="84" y="23"/>
                </a:cxn>
                <a:cxn ang="0">
                  <a:pos x="45" y="44"/>
                </a:cxn>
                <a:cxn ang="0">
                  <a:pos x="39" y="125"/>
                </a:cxn>
                <a:cxn ang="0">
                  <a:pos x="129" y="95"/>
                </a:cxn>
                <a:cxn ang="0">
                  <a:pos x="158" y="134"/>
                </a:cxn>
                <a:cxn ang="0">
                  <a:pos x="119" y="182"/>
                </a:cxn>
                <a:cxn ang="0">
                  <a:pos x="26" y="247"/>
                </a:cxn>
                <a:cxn ang="0">
                  <a:pos x="9" y="289"/>
                </a:cxn>
                <a:cxn ang="0">
                  <a:pos x="88" y="373"/>
                </a:cxn>
                <a:cxn ang="0">
                  <a:pos x="162" y="356"/>
                </a:cxn>
                <a:cxn ang="0">
                  <a:pos x="203" y="332"/>
                </a:cxn>
                <a:cxn ang="0">
                  <a:pos x="191" y="262"/>
                </a:cxn>
              </a:cxnLst>
              <a:rect l="0" t="0" r="r" b="b"/>
              <a:pathLst>
                <a:path w="258" h="383">
                  <a:moveTo>
                    <a:pt x="187" y="245"/>
                  </a:moveTo>
                  <a:cubicBezTo>
                    <a:pt x="190" y="243"/>
                    <a:pt x="194" y="245"/>
                    <a:pt x="198" y="245"/>
                  </a:cubicBezTo>
                  <a:cubicBezTo>
                    <a:pt x="202" y="251"/>
                    <a:pt x="200" y="257"/>
                    <a:pt x="201" y="263"/>
                  </a:cubicBezTo>
                  <a:cubicBezTo>
                    <a:pt x="202" y="281"/>
                    <a:pt x="209" y="299"/>
                    <a:pt x="212" y="317"/>
                  </a:cubicBezTo>
                  <a:cubicBezTo>
                    <a:pt x="213" y="323"/>
                    <a:pt x="215" y="332"/>
                    <a:pt x="215" y="334"/>
                  </a:cubicBezTo>
                  <a:cubicBezTo>
                    <a:pt x="213" y="341"/>
                    <a:pt x="204" y="341"/>
                    <a:pt x="201" y="347"/>
                  </a:cubicBezTo>
                  <a:cubicBezTo>
                    <a:pt x="187" y="352"/>
                    <a:pt x="176" y="360"/>
                    <a:pt x="162" y="364"/>
                  </a:cubicBezTo>
                  <a:cubicBezTo>
                    <a:pt x="159" y="365"/>
                    <a:pt x="155" y="367"/>
                    <a:pt x="152" y="368"/>
                  </a:cubicBezTo>
                  <a:cubicBezTo>
                    <a:pt x="145" y="370"/>
                    <a:pt x="139" y="371"/>
                    <a:pt x="132" y="374"/>
                  </a:cubicBezTo>
                  <a:cubicBezTo>
                    <a:pt x="116" y="379"/>
                    <a:pt x="87" y="383"/>
                    <a:pt x="65" y="377"/>
                  </a:cubicBezTo>
                  <a:cubicBezTo>
                    <a:pt x="51" y="372"/>
                    <a:pt x="41" y="368"/>
                    <a:pt x="31" y="358"/>
                  </a:cubicBezTo>
                  <a:cubicBezTo>
                    <a:pt x="26" y="354"/>
                    <a:pt x="23" y="351"/>
                    <a:pt x="19" y="346"/>
                  </a:cubicBezTo>
                  <a:cubicBezTo>
                    <a:pt x="17" y="343"/>
                    <a:pt x="15" y="340"/>
                    <a:pt x="12" y="335"/>
                  </a:cubicBezTo>
                  <a:cubicBezTo>
                    <a:pt x="7" y="325"/>
                    <a:pt x="0" y="308"/>
                    <a:pt x="2" y="289"/>
                  </a:cubicBezTo>
                  <a:cubicBezTo>
                    <a:pt x="3" y="278"/>
                    <a:pt x="8" y="262"/>
                    <a:pt x="13" y="252"/>
                  </a:cubicBezTo>
                  <a:cubicBezTo>
                    <a:pt x="14" y="250"/>
                    <a:pt x="16" y="249"/>
                    <a:pt x="17" y="247"/>
                  </a:cubicBezTo>
                  <a:cubicBezTo>
                    <a:pt x="18" y="245"/>
                    <a:pt x="18" y="242"/>
                    <a:pt x="19" y="241"/>
                  </a:cubicBezTo>
                  <a:cubicBezTo>
                    <a:pt x="24" y="235"/>
                    <a:pt x="32" y="227"/>
                    <a:pt x="39" y="221"/>
                  </a:cubicBezTo>
                  <a:cubicBezTo>
                    <a:pt x="47" y="215"/>
                    <a:pt x="53" y="208"/>
                    <a:pt x="61" y="204"/>
                  </a:cubicBezTo>
                  <a:cubicBezTo>
                    <a:pt x="76" y="195"/>
                    <a:pt x="91" y="188"/>
                    <a:pt x="107" y="180"/>
                  </a:cubicBezTo>
                  <a:cubicBezTo>
                    <a:pt x="113" y="177"/>
                    <a:pt x="121" y="175"/>
                    <a:pt x="128" y="171"/>
                  </a:cubicBezTo>
                  <a:cubicBezTo>
                    <a:pt x="130" y="170"/>
                    <a:pt x="130" y="168"/>
                    <a:pt x="132" y="166"/>
                  </a:cubicBezTo>
                  <a:cubicBezTo>
                    <a:pt x="134" y="165"/>
                    <a:pt x="137" y="165"/>
                    <a:pt x="138" y="164"/>
                  </a:cubicBezTo>
                  <a:cubicBezTo>
                    <a:pt x="140" y="162"/>
                    <a:pt x="149" y="146"/>
                    <a:pt x="150" y="140"/>
                  </a:cubicBezTo>
                  <a:cubicBezTo>
                    <a:pt x="159" y="92"/>
                    <a:pt x="99" y="101"/>
                    <a:pt x="70" y="111"/>
                  </a:cubicBezTo>
                  <a:cubicBezTo>
                    <a:pt x="65" y="112"/>
                    <a:pt x="64" y="111"/>
                    <a:pt x="60" y="115"/>
                  </a:cubicBezTo>
                  <a:cubicBezTo>
                    <a:pt x="57" y="118"/>
                    <a:pt x="49" y="123"/>
                    <a:pt x="46" y="128"/>
                  </a:cubicBezTo>
                  <a:cubicBezTo>
                    <a:pt x="43" y="134"/>
                    <a:pt x="44" y="145"/>
                    <a:pt x="33" y="141"/>
                  </a:cubicBezTo>
                  <a:cubicBezTo>
                    <a:pt x="31" y="138"/>
                    <a:pt x="34" y="134"/>
                    <a:pt x="33" y="130"/>
                  </a:cubicBezTo>
                  <a:cubicBezTo>
                    <a:pt x="33" y="116"/>
                    <a:pt x="27" y="98"/>
                    <a:pt x="26" y="83"/>
                  </a:cubicBezTo>
                  <a:cubicBezTo>
                    <a:pt x="25" y="79"/>
                    <a:pt x="27" y="75"/>
                    <a:pt x="26" y="71"/>
                  </a:cubicBezTo>
                  <a:cubicBezTo>
                    <a:pt x="25" y="68"/>
                    <a:pt x="22" y="66"/>
                    <a:pt x="21" y="63"/>
                  </a:cubicBezTo>
                  <a:cubicBezTo>
                    <a:pt x="19" y="60"/>
                    <a:pt x="24" y="59"/>
                    <a:pt x="26" y="57"/>
                  </a:cubicBezTo>
                  <a:cubicBezTo>
                    <a:pt x="32" y="50"/>
                    <a:pt x="37" y="43"/>
                    <a:pt x="43" y="37"/>
                  </a:cubicBezTo>
                  <a:cubicBezTo>
                    <a:pt x="48" y="32"/>
                    <a:pt x="55" y="31"/>
                    <a:pt x="59" y="25"/>
                  </a:cubicBezTo>
                  <a:cubicBezTo>
                    <a:pt x="69" y="24"/>
                    <a:pt x="75" y="20"/>
                    <a:pt x="81" y="16"/>
                  </a:cubicBezTo>
                  <a:cubicBezTo>
                    <a:pt x="86" y="16"/>
                    <a:pt x="90" y="14"/>
                    <a:pt x="95" y="13"/>
                  </a:cubicBezTo>
                  <a:cubicBezTo>
                    <a:pt x="96" y="13"/>
                    <a:pt x="96" y="10"/>
                    <a:pt x="97" y="10"/>
                  </a:cubicBezTo>
                  <a:cubicBezTo>
                    <a:pt x="100" y="9"/>
                    <a:pt x="104" y="9"/>
                    <a:pt x="107" y="8"/>
                  </a:cubicBezTo>
                  <a:cubicBezTo>
                    <a:pt x="123" y="4"/>
                    <a:pt x="137" y="0"/>
                    <a:pt x="156" y="1"/>
                  </a:cubicBezTo>
                  <a:cubicBezTo>
                    <a:pt x="166" y="2"/>
                    <a:pt x="176" y="6"/>
                    <a:pt x="184" y="9"/>
                  </a:cubicBezTo>
                  <a:cubicBezTo>
                    <a:pt x="190" y="11"/>
                    <a:pt x="193" y="11"/>
                    <a:pt x="198" y="14"/>
                  </a:cubicBezTo>
                  <a:cubicBezTo>
                    <a:pt x="215" y="23"/>
                    <a:pt x="232" y="40"/>
                    <a:pt x="244" y="55"/>
                  </a:cubicBezTo>
                  <a:cubicBezTo>
                    <a:pt x="247" y="67"/>
                    <a:pt x="255" y="78"/>
                    <a:pt x="256" y="90"/>
                  </a:cubicBezTo>
                  <a:cubicBezTo>
                    <a:pt x="258" y="101"/>
                    <a:pt x="258" y="114"/>
                    <a:pt x="256" y="125"/>
                  </a:cubicBezTo>
                  <a:cubicBezTo>
                    <a:pt x="255" y="130"/>
                    <a:pt x="252" y="136"/>
                    <a:pt x="249" y="141"/>
                  </a:cubicBezTo>
                  <a:cubicBezTo>
                    <a:pt x="244" y="153"/>
                    <a:pt x="239" y="163"/>
                    <a:pt x="230" y="172"/>
                  </a:cubicBezTo>
                  <a:cubicBezTo>
                    <a:pt x="229" y="174"/>
                    <a:pt x="226" y="174"/>
                    <a:pt x="225" y="176"/>
                  </a:cubicBezTo>
                  <a:cubicBezTo>
                    <a:pt x="214" y="185"/>
                    <a:pt x="201" y="197"/>
                    <a:pt x="188" y="205"/>
                  </a:cubicBezTo>
                  <a:cubicBezTo>
                    <a:pt x="184" y="207"/>
                    <a:pt x="180" y="209"/>
                    <a:pt x="176" y="212"/>
                  </a:cubicBezTo>
                  <a:cubicBezTo>
                    <a:pt x="172" y="214"/>
                    <a:pt x="168" y="216"/>
                    <a:pt x="164" y="218"/>
                  </a:cubicBezTo>
                  <a:cubicBezTo>
                    <a:pt x="156" y="223"/>
                    <a:pt x="147" y="226"/>
                    <a:pt x="139" y="231"/>
                  </a:cubicBezTo>
                  <a:cubicBezTo>
                    <a:pt x="124" y="239"/>
                    <a:pt x="104" y="253"/>
                    <a:pt x="115" y="273"/>
                  </a:cubicBezTo>
                  <a:cubicBezTo>
                    <a:pt x="119" y="279"/>
                    <a:pt x="130" y="285"/>
                    <a:pt x="138" y="284"/>
                  </a:cubicBezTo>
                  <a:cubicBezTo>
                    <a:pt x="146" y="284"/>
                    <a:pt x="155" y="276"/>
                    <a:pt x="161" y="272"/>
                  </a:cubicBezTo>
                  <a:cubicBezTo>
                    <a:pt x="166" y="269"/>
                    <a:pt x="180" y="262"/>
                    <a:pt x="182" y="259"/>
                  </a:cubicBezTo>
                  <a:cubicBezTo>
                    <a:pt x="186" y="254"/>
                    <a:pt x="183" y="248"/>
                    <a:pt x="187" y="245"/>
                  </a:cubicBezTo>
                  <a:close/>
                  <a:moveTo>
                    <a:pt x="154" y="287"/>
                  </a:moveTo>
                  <a:cubicBezTo>
                    <a:pt x="149" y="290"/>
                    <a:pt x="141" y="293"/>
                    <a:pt x="135" y="293"/>
                  </a:cubicBezTo>
                  <a:cubicBezTo>
                    <a:pt x="131" y="293"/>
                    <a:pt x="128" y="290"/>
                    <a:pt x="126" y="289"/>
                  </a:cubicBezTo>
                  <a:cubicBezTo>
                    <a:pt x="122" y="288"/>
                    <a:pt x="118" y="289"/>
                    <a:pt x="116" y="287"/>
                  </a:cubicBezTo>
                  <a:cubicBezTo>
                    <a:pt x="113" y="286"/>
                    <a:pt x="110" y="282"/>
                    <a:pt x="108" y="280"/>
                  </a:cubicBezTo>
                  <a:cubicBezTo>
                    <a:pt x="106" y="275"/>
                    <a:pt x="101" y="263"/>
                    <a:pt x="104" y="254"/>
                  </a:cubicBezTo>
                  <a:cubicBezTo>
                    <a:pt x="104" y="251"/>
                    <a:pt x="107" y="250"/>
                    <a:pt x="108" y="248"/>
                  </a:cubicBezTo>
                  <a:cubicBezTo>
                    <a:pt x="110" y="246"/>
                    <a:pt x="111" y="244"/>
                    <a:pt x="112" y="240"/>
                  </a:cubicBezTo>
                  <a:cubicBezTo>
                    <a:pt x="118" y="238"/>
                    <a:pt x="121" y="233"/>
                    <a:pt x="126" y="230"/>
                  </a:cubicBezTo>
                  <a:cubicBezTo>
                    <a:pt x="127" y="229"/>
                    <a:pt x="130" y="228"/>
                    <a:pt x="132" y="227"/>
                  </a:cubicBezTo>
                  <a:cubicBezTo>
                    <a:pt x="137" y="224"/>
                    <a:pt x="141" y="221"/>
                    <a:pt x="145" y="219"/>
                  </a:cubicBezTo>
                  <a:cubicBezTo>
                    <a:pt x="148" y="218"/>
                    <a:pt x="151" y="218"/>
                    <a:pt x="153" y="217"/>
                  </a:cubicBezTo>
                  <a:cubicBezTo>
                    <a:pt x="159" y="215"/>
                    <a:pt x="165" y="210"/>
                    <a:pt x="172" y="206"/>
                  </a:cubicBezTo>
                  <a:cubicBezTo>
                    <a:pt x="182" y="200"/>
                    <a:pt x="191" y="194"/>
                    <a:pt x="199" y="188"/>
                  </a:cubicBezTo>
                  <a:cubicBezTo>
                    <a:pt x="202" y="186"/>
                    <a:pt x="206" y="185"/>
                    <a:pt x="208" y="183"/>
                  </a:cubicBezTo>
                  <a:cubicBezTo>
                    <a:pt x="215" y="177"/>
                    <a:pt x="220" y="168"/>
                    <a:pt x="228" y="164"/>
                  </a:cubicBezTo>
                  <a:cubicBezTo>
                    <a:pt x="234" y="152"/>
                    <a:pt x="243" y="144"/>
                    <a:pt x="247" y="130"/>
                  </a:cubicBezTo>
                  <a:cubicBezTo>
                    <a:pt x="252" y="110"/>
                    <a:pt x="248" y="82"/>
                    <a:pt x="240" y="65"/>
                  </a:cubicBezTo>
                  <a:cubicBezTo>
                    <a:pt x="228" y="40"/>
                    <a:pt x="195" y="15"/>
                    <a:pt x="163" y="9"/>
                  </a:cubicBezTo>
                  <a:cubicBezTo>
                    <a:pt x="140" y="4"/>
                    <a:pt x="112" y="11"/>
                    <a:pt x="95" y="18"/>
                  </a:cubicBezTo>
                  <a:cubicBezTo>
                    <a:pt x="91" y="19"/>
                    <a:pt x="88" y="22"/>
                    <a:pt x="84" y="23"/>
                  </a:cubicBezTo>
                  <a:cubicBezTo>
                    <a:pt x="77" y="26"/>
                    <a:pt x="73" y="26"/>
                    <a:pt x="67" y="29"/>
                  </a:cubicBezTo>
                  <a:cubicBezTo>
                    <a:pt x="56" y="34"/>
                    <a:pt x="54" y="40"/>
                    <a:pt x="45" y="44"/>
                  </a:cubicBezTo>
                  <a:cubicBezTo>
                    <a:pt x="44" y="54"/>
                    <a:pt x="35" y="56"/>
                    <a:pt x="32" y="63"/>
                  </a:cubicBezTo>
                  <a:cubicBezTo>
                    <a:pt x="35" y="82"/>
                    <a:pt x="38" y="106"/>
                    <a:pt x="39" y="125"/>
                  </a:cubicBezTo>
                  <a:cubicBezTo>
                    <a:pt x="46" y="120"/>
                    <a:pt x="50" y="112"/>
                    <a:pt x="57" y="108"/>
                  </a:cubicBezTo>
                  <a:cubicBezTo>
                    <a:pt x="70" y="100"/>
                    <a:pt x="111" y="93"/>
                    <a:pt x="129" y="95"/>
                  </a:cubicBezTo>
                  <a:cubicBezTo>
                    <a:pt x="138" y="96"/>
                    <a:pt x="152" y="108"/>
                    <a:pt x="154" y="113"/>
                  </a:cubicBezTo>
                  <a:cubicBezTo>
                    <a:pt x="157" y="118"/>
                    <a:pt x="159" y="128"/>
                    <a:pt x="158" y="134"/>
                  </a:cubicBezTo>
                  <a:cubicBezTo>
                    <a:pt x="158" y="146"/>
                    <a:pt x="146" y="167"/>
                    <a:pt x="139" y="172"/>
                  </a:cubicBezTo>
                  <a:cubicBezTo>
                    <a:pt x="134" y="176"/>
                    <a:pt x="126" y="179"/>
                    <a:pt x="119" y="182"/>
                  </a:cubicBezTo>
                  <a:cubicBezTo>
                    <a:pt x="97" y="191"/>
                    <a:pt x="76" y="201"/>
                    <a:pt x="58" y="212"/>
                  </a:cubicBezTo>
                  <a:cubicBezTo>
                    <a:pt x="47" y="222"/>
                    <a:pt x="33" y="233"/>
                    <a:pt x="26" y="247"/>
                  </a:cubicBezTo>
                  <a:cubicBezTo>
                    <a:pt x="25" y="249"/>
                    <a:pt x="23" y="250"/>
                    <a:pt x="22" y="252"/>
                  </a:cubicBezTo>
                  <a:cubicBezTo>
                    <a:pt x="16" y="262"/>
                    <a:pt x="10" y="277"/>
                    <a:pt x="9" y="289"/>
                  </a:cubicBezTo>
                  <a:cubicBezTo>
                    <a:pt x="8" y="311"/>
                    <a:pt x="17" y="328"/>
                    <a:pt x="27" y="344"/>
                  </a:cubicBezTo>
                  <a:cubicBezTo>
                    <a:pt x="43" y="358"/>
                    <a:pt x="62" y="372"/>
                    <a:pt x="88" y="373"/>
                  </a:cubicBezTo>
                  <a:cubicBezTo>
                    <a:pt x="111" y="374"/>
                    <a:pt x="132" y="365"/>
                    <a:pt x="147" y="360"/>
                  </a:cubicBezTo>
                  <a:cubicBezTo>
                    <a:pt x="152" y="359"/>
                    <a:pt x="157" y="358"/>
                    <a:pt x="162" y="356"/>
                  </a:cubicBezTo>
                  <a:cubicBezTo>
                    <a:pt x="170" y="354"/>
                    <a:pt x="176" y="349"/>
                    <a:pt x="183" y="345"/>
                  </a:cubicBezTo>
                  <a:cubicBezTo>
                    <a:pt x="191" y="341"/>
                    <a:pt x="199" y="337"/>
                    <a:pt x="203" y="332"/>
                  </a:cubicBezTo>
                  <a:cubicBezTo>
                    <a:pt x="207" y="320"/>
                    <a:pt x="201" y="310"/>
                    <a:pt x="199" y="300"/>
                  </a:cubicBezTo>
                  <a:cubicBezTo>
                    <a:pt x="196" y="288"/>
                    <a:pt x="195" y="274"/>
                    <a:pt x="191" y="262"/>
                  </a:cubicBezTo>
                  <a:cubicBezTo>
                    <a:pt x="180" y="266"/>
                    <a:pt x="169" y="280"/>
                    <a:pt x="154" y="28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8" name="Freeform 11"/>
            <p:cNvSpPr>
              <a:spLocks noEditPoints="1"/>
            </p:cNvSpPr>
            <p:nvPr/>
          </p:nvSpPr>
          <p:spPr bwMode="auto">
            <a:xfrm>
              <a:off x="2273" y="918"/>
              <a:ext cx="70" cy="66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7" y="0"/>
                </a:cxn>
                <a:cxn ang="0">
                  <a:pos x="49" y="13"/>
                </a:cxn>
                <a:cxn ang="0">
                  <a:pos x="28" y="54"/>
                </a:cxn>
                <a:cxn ang="0">
                  <a:pos x="3" y="28"/>
                </a:cxn>
                <a:cxn ang="0">
                  <a:pos x="26" y="1"/>
                </a:cxn>
                <a:cxn ang="0">
                  <a:pos x="25" y="20"/>
                </a:cxn>
                <a:cxn ang="0">
                  <a:pos x="21" y="16"/>
                </a:cxn>
                <a:cxn ang="0">
                  <a:pos x="11" y="26"/>
                </a:cxn>
                <a:cxn ang="0">
                  <a:pos x="29" y="47"/>
                </a:cxn>
                <a:cxn ang="0">
                  <a:pos x="39" y="42"/>
                </a:cxn>
                <a:cxn ang="0">
                  <a:pos x="30" y="12"/>
                </a:cxn>
                <a:cxn ang="0">
                  <a:pos x="25" y="20"/>
                </a:cxn>
              </a:cxnLst>
              <a:rect l="0" t="0" r="r" b="b"/>
              <a:pathLst>
                <a:path w="59" h="56">
                  <a:moveTo>
                    <a:pt x="26" y="1"/>
                  </a:moveTo>
                  <a:cubicBezTo>
                    <a:pt x="26" y="0"/>
                    <a:pt x="26" y="0"/>
                    <a:pt x="27" y="0"/>
                  </a:cubicBezTo>
                  <a:cubicBezTo>
                    <a:pt x="36" y="6"/>
                    <a:pt x="45" y="5"/>
                    <a:pt x="49" y="13"/>
                  </a:cubicBezTo>
                  <a:cubicBezTo>
                    <a:pt x="59" y="30"/>
                    <a:pt x="44" y="53"/>
                    <a:pt x="28" y="54"/>
                  </a:cubicBezTo>
                  <a:cubicBezTo>
                    <a:pt x="11" y="56"/>
                    <a:pt x="0" y="41"/>
                    <a:pt x="3" y="28"/>
                  </a:cubicBezTo>
                  <a:cubicBezTo>
                    <a:pt x="6" y="18"/>
                    <a:pt x="19" y="6"/>
                    <a:pt x="26" y="1"/>
                  </a:cubicBezTo>
                  <a:close/>
                  <a:moveTo>
                    <a:pt x="25" y="20"/>
                  </a:moveTo>
                  <a:cubicBezTo>
                    <a:pt x="22" y="20"/>
                    <a:pt x="25" y="15"/>
                    <a:pt x="21" y="16"/>
                  </a:cubicBezTo>
                  <a:cubicBezTo>
                    <a:pt x="16" y="17"/>
                    <a:pt x="14" y="23"/>
                    <a:pt x="11" y="26"/>
                  </a:cubicBezTo>
                  <a:cubicBezTo>
                    <a:pt x="9" y="41"/>
                    <a:pt x="19" y="45"/>
                    <a:pt x="29" y="47"/>
                  </a:cubicBezTo>
                  <a:cubicBezTo>
                    <a:pt x="32" y="45"/>
                    <a:pt x="35" y="43"/>
                    <a:pt x="39" y="42"/>
                  </a:cubicBezTo>
                  <a:cubicBezTo>
                    <a:pt x="46" y="32"/>
                    <a:pt x="44" y="13"/>
                    <a:pt x="30" y="12"/>
                  </a:cubicBezTo>
                  <a:cubicBezTo>
                    <a:pt x="32" y="16"/>
                    <a:pt x="29" y="19"/>
                    <a:pt x="25" y="2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710112"/>
            <a:ext cx="1806575" cy="1558925"/>
          </a:xfrm>
          <a:prstGeom prst="rect">
            <a:avLst/>
          </a:prstGeom>
        </p:spPr>
      </p:pic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725" y="4954587"/>
            <a:ext cx="9017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084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55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WinCC Layout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4430" b="38303"/>
          <a:stretch/>
        </p:blipFill>
        <p:spPr>
          <a:xfrm>
            <a:off x="152400" y="1371600"/>
            <a:ext cx="8839200" cy="4648200"/>
          </a:xfrm>
        </p:spPr>
      </p:pic>
    </p:spTree>
    <p:extLst>
      <p:ext uri="{BB962C8B-B14F-4D97-AF65-F5344CB8AC3E}">
        <p14:creationId xmlns:p14="http://schemas.microsoft.com/office/powerpoint/2010/main" val="8908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217"/>
            <a:ext cx="9144000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rot="547923">
            <a:off x="1174113" y="1291722"/>
            <a:ext cx="7540676" cy="5002988"/>
            <a:chOff x="2311401" y="1731961"/>
            <a:chExt cx="4492624" cy="3375026"/>
          </a:xfrm>
          <a:solidFill>
            <a:schemeClr val="bg1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311401" y="1731961"/>
              <a:ext cx="4492624" cy="3375026"/>
            </a:xfrm>
            <a:custGeom>
              <a:avLst/>
              <a:gdLst/>
              <a:ahLst/>
              <a:cxnLst>
                <a:cxn ang="0">
                  <a:pos x="15" y="6"/>
                </a:cxn>
                <a:cxn ang="0">
                  <a:pos x="26" y="13"/>
                </a:cxn>
                <a:cxn ang="0">
                  <a:pos x="41" y="15"/>
                </a:cxn>
                <a:cxn ang="0">
                  <a:pos x="130" y="15"/>
                </a:cxn>
                <a:cxn ang="0">
                  <a:pos x="182" y="15"/>
                </a:cxn>
                <a:cxn ang="0">
                  <a:pos x="304" y="9"/>
                </a:cxn>
                <a:cxn ang="0">
                  <a:pos x="673" y="15"/>
                </a:cxn>
                <a:cxn ang="0">
                  <a:pos x="1165" y="13"/>
                </a:cxn>
                <a:cxn ang="0">
                  <a:pos x="1159" y="27"/>
                </a:cxn>
                <a:cxn ang="0">
                  <a:pos x="1161" y="190"/>
                </a:cxn>
                <a:cxn ang="0">
                  <a:pos x="1163" y="551"/>
                </a:cxn>
                <a:cxn ang="0">
                  <a:pos x="1174" y="718"/>
                </a:cxn>
                <a:cxn ang="0">
                  <a:pos x="1172" y="872"/>
                </a:cxn>
                <a:cxn ang="0">
                  <a:pos x="1197" y="885"/>
                </a:cxn>
                <a:cxn ang="0">
                  <a:pos x="1174" y="889"/>
                </a:cxn>
                <a:cxn ang="0">
                  <a:pos x="1109" y="879"/>
                </a:cxn>
                <a:cxn ang="0">
                  <a:pos x="890" y="881"/>
                </a:cxn>
                <a:cxn ang="0">
                  <a:pos x="781" y="885"/>
                </a:cxn>
                <a:cxn ang="0">
                  <a:pos x="675" y="887"/>
                </a:cxn>
                <a:cxn ang="0">
                  <a:pos x="466" y="883"/>
                </a:cxn>
                <a:cxn ang="0">
                  <a:pos x="316" y="891"/>
                </a:cxn>
                <a:cxn ang="0">
                  <a:pos x="164" y="900"/>
                </a:cxn>
                <a:cxn ang="0">
                  <a:pos x="47" y="893"/>
                </a:cxn>
                <a:cxn ang="0">
                  <a:pos x="28" y="887"/>
                </a:cxn>
                <a:cxn ang="0">
                  <a:pos x="13" y="877"/>
                </a:cxn>
                <a:cxn ang="0">
                  <a:pos x="9" y="388"/>
                </a:cxn>
                <a:cxn ang="0">
                  <a:pos x="16" y="305"/>
                </a:cxn>
                <a:cxn ang="0">
                  <a:pos x="16" y="219"/>
                </a:cxn>
                <a:cxn ang="0">
                  <a:pos x="15" y="6"/>
                </a:cxn>
                <a:cxn ang="0">
                  <a:pos x="28" y="311"/>
                </a:cxn>
                <a:cxn ang="0">
                  <a:pos x="22" y="605"/>
                </a:cxn>
                <a:cxn ang="0">
                  <a:pos x="24" y="873"/>
                </a:cxn>
                <a:cxn ang="0">
                  <a:pos x="212" y="883"/>
                </a:cxn>
                <a:cxn ang="0">
                  <a:pos x="268" y="883"/>
                </a:cxn>
                <a:cxn ang="0">
                  <a:pos x="316" y="877"/>
                </a:cxn>
                <a:cxn ang="0">
                  <a:pos x="688" y="875"/>
                </a:cxn>
                <a:cxn ang="0">
                  <a:pos x="902" y="868"/>
                </a:cxn>
                <a:cxn ang="0">
                  <a:pos x="1161" y="873"/>
                </a:cxn>
                <a:cxn ang="0">
                  <a:pos x="1163" y="662"/>
                </a:cxn>
                <a:cxn ang="0">
                  <a:pos x="1153" y="560"/>
                </a:cxn>
                <a:cxn ang="0">
                  <a:pos x="1149" y="453"/>
                </a:cxn>
                <a:cxn ang="0">
                  <a:pos x="1143" y="347"/>
                </a:cxn>
                <a:cxn ang="0">
                  <a:pos x="1149" y="242"/>
                </a:cxn>
                <a:cxn ang="0">
                  <a:pos x="1147" y="25"/>
                </a:cxn>
                <a:cxn ang="0">
                  <a:pos x="909" y="32"/>
                </a:cxn>
                <a:cxn ang="0">
                  <a:pos x="784" y="32"/>
                </a:cxn>
                <a:cxn ang="0">
                  <a:pos x="667" y="25"/>
                </a:cxn>
                <a:cxn ang="0">
                  <a:pos x="423" y="23"/>
                </a:cxn>
                <a:cxn ang="0">
                  <a:pos x="241" y="21"/>
                </a:cxn>
                <a:cxn ang="0">
                  <a:pos x="183" y="27"/>
                </a:cxn>
                <a:cxn ang="0">
                  <a:pos x="26" y="25"/>
                </a:cxn>
                <a:cxn ang="0">
                  <a:pos x="28" y="311"/>
                </a:cxn>
              </a:cxnLst>
              <a:rect l="0" t="0" r="r" b="b"/>
              <a:pathLst>
                <a:path w="1198" h="900">
                  <a:moveTo>
                    <a:pt x="15" y="6"/>
                  </a:moveTo>
                  <a:cubicBezTo>
                    <a:pt x="22" y="0"/>
                    <a:pt x="22" y="11"/>
                    <a:pt x="26" y="13"/>
                  </a:cubicBezTo>
                  <a:cubicBezTo>
                    <a:pt x="30" y="15"/>
                    <a:pt x="37" y="14"/>
                    <a:pt x="41" y="15"/>
                  </a:cubicBezTo>
                  <a:cubicBezTo>
                    <a:pt x="69" y="20"/>
                    <a:pt x="99" y="18"/>
                    <a:pt x="130" y="15"/>
                  </a:cubicBezTo>
                  <a:cubicBezTo>
                    <a:pt x="148" y="14"/>
                    <a:pt x="164" y="15"/>
                    <a:pt x="182" y="15"/>
                  </a:cubicBezTo>
                  <a:cubicBezTo>
                    <a:pt x="222" y="15"/>
                    <a:pt x="263" y="8"/>
                    <a:pt x="304" y="9"/>
                  </a:cubicBezTo>
                  <a:cubicBezTo>
                    <a:pt x="432" y="12"/>
                    <a:pt x="550" y="7"/>
                    <a:pt x="673" y="15"/>
                  </a:cubicBezTo>
                  <a:cubicBezTo>
                    <a:pt x="838" y="27"/>
                    <a:pt x="1003" y="17"/>
                    <a:pt x="1165" y="13"/>
                  </a:cubicBezTo>
                  <a:cubicBezTo>
                    <a:pt x="1169" y="23"/>
                    <a:pt x="1152" y="21"/>
                    <a:pt x="1159" y="27"/>
                  </a:cubicBezTo>
                  <a:cubicBezTo>
                    <a:pt x="1155" y="81"/>
                    <a:pt x="1163" y="135"/>
                    <a:pt x="1161" y="190"/>
                  </a:cubicBezTo>
                  <a:cubicBezTo>
                    <a:pt x="1156" y="314"/>
                    <a:pt x="1156" y="424"/>
                    <a:pt x="1163" y="551"/>
                  </a:cubicBezTo>
                  <a:cubicBezTo>
                    <a:pt x="1166" y="608"/>
                    <a:pt x="1176" y="663"/>
                    <a:pt x="1174" y="718"/>
                  </a:cubicBezTo>
                  <a:cubicBezTo>
                    <a:pt x="1172" y="770"/>
                    <a:pt x="1169" y="821"/>
                    <a:pt x="1172" y="872"/>
                  </a:cubicBezTo>
                  <a:cubicBezTo>
                    <a:pt x="1174" y="883"/>
                    <a:pt x="1198" y="871"/>
                    <a:pt x="1197" y="885"/>
                  </a:cubicBezTo>
                  <a:cubicBezTo>
                    <a:pt x="1193" y="892"/>
                    <a:pt x="1181" y="889"/>
                    <a:pt x="1174" y="889"/>
                  </a:cubicBezTo>
                  <a:cubicBezTo>
                    <a:pt x="1152" y="888"/>
                    <a:pt x="1130" y="881"/>
                    <a:pt x="1109" y="879"/>
                  </a:cubicBezTo>
                  <a:cubicBezTo>
                    <a:pt x="1037" y="874"/>
                    <a:pt x="964" y="880"/>
                    <a:pt x="890" y="881"/>
                  </a:cubicBezTo>
                  <a:cubicBezTo>
                    <a:pt x="854" y="882"/>
                    <a:pt x="817" y="882"/>
                    <a:pt x="781" y="885"/>
                  </a:cubicBezTo>
                  <a:cubicBezTo>
                    <a:pt x="745" y="888"/>
                    <a:pt x="711" y="889"/>
                    <a:pt x="675" y="887"/>
                  </a:cubicBezTo>
                  <a:cubicBezTo>
                    <a:pt x="604" y="882"/>
                    <a:pt x="534" y="886"/>
                    <a:pt x="466" y="883"/>
                  </a:cubicBezTo>
                  <a:cubicBezTo>
                    <a:pt x="416" y="881"/>
                    <a:pt x="371" y="886"/>
                    <a:pt x="316" y="891"/>
                  </a:cubicBezTo>
                  <a:cubicBezTo>
                    <a:pt x="272" y="894"/>
                    <a:pt x="212" y="900"/>
                    <a:pt x="164" y="900"/>
                  </a:cubicBezTo>
                  <a:cubicBezTo>
                    <a:pt x="125" y="900"/>
                    <a:pt x="85" y="892"/>
                    <a:pt x="47" y="893"/>
                  </a:cubicBezTo>
                  <a:cubicBezTo>
                    <a:pt x="39" y="893"/>
                    <a:pt x="35" y="881"/>
                    <a:pt x="28" y="887"/>
                  </a:cubicBezTo>
                  <a:cubicBezTo>
                    <a:pt x="22" y="882"/>
                    <a:pt x="24" y="879"/>
                    <a:pt x="13" y="877"/>
                  </a:cubicBezTo>
                  <a:cubicBezTo>
                    <a:pt x="22" y="716"/>
                    <a:pt x="0" y="557"/>
                    <a:pt x="9" y="388"/>
                  </a:cubicBezTo>
                  <a:cubicBezTo>
                    <a:pt x="10" y="360"/>
                    <a:pt x="15" y="332"/>
                    <a:pt x="16" y="305"/>
                  </a:cubicBezTo>
                  <a:cubicBezTo>
                    <a:pt x="18" y="276"/>
                    <a:pt x="18" y="248"/>
                    <a:pt x="16" y="219"/>
                  </a:cubicBezTo>
                  <a:cubicBezTo>
                    <a:pt x="14" y="144"/>
                    <a:pt x="17" y="72"/>
                    <a:pt x="15" y="6"/>
                  </a:cubicBezTo>
                  <a:close/>
                  <a:moveTo>
                    <a:pt x="28" y="311"/>
                  </a:moveTo>
                  <a:cubicBezTo>
                    <a:pt x="21" y="401"/>
                    <a:pt x="18" y="513"/>
                    <a:pt x="22" y="605"/>
                  </a:cubicBezTo>
                  <a:cubicBezTo>
                    <a:pt x="27" y="697"/>
                    <a:pt x="27" y="785"/>
                    <a:pt x="24" y="873"/>
                  </a:cubicBezTo>
                  <a:cubicBezTo>
                    <a:pt x="85" y="888"/>
                    <a:pt x="151" y="886"/>
                    <a:pt x="212" y="883"/>
                  </a:cubicBezTo>
                  <a:cubicBezTo>
                    <a:pt x="231" y="882"/>
                    <a:pt x="250" y="884"/>
                    <a:pt x="268" y="883"/>
                  </a:cubicBezTo>
                  <a:cubicBezTo>
                    <a:pt x="284" y="882"/>
                    <a:pt x="300" y="879"/>
                    <a:pt x="316" y="877"/>
                  </a:cubicBezTo>
                  <a:cubicBezTo>
                    <a:pt x="435" y="867"/>
                    <a:pt x="562" y="870"/>
                    <a:pt x="688" y="875"/>
                  </a:cubicBezTo>
                  <a:cubicBezTo>
                    <a:pt x="760" y="878"/>
                    <a:pt x="832" y="869"/>
                    <a:pt x="902" y="868"/>
                  </a:cubicBezTo>
                  <a:cubicBezTo>
                    <a:pt x="991" y="866"/>
                    <a:pt x="1084" y="862"/>
                    <a:pt x="1161" y="873"/>
                  </a:cubicBezTo>
                  <a:cubicBezTo>
                    <a:pt x="1156" y="802"/>
                    <a:pt x="1167" y="732"/>
                    <a:pt x="1163" y="662"/>
                  </a:cubicBezTo>
                  <a:cubicBezTo>
                    <a:pt x="1160" y="628"/>
                    <a:pt x="1156" y="595"/>
                    <a:pt x="1153" y="560"/>
                  </a:cubicBezTo>
                  <a:cubicBezTo>
                    <a:pt x="1150" y="525"/>
                    <a:pt x="1151" y="489"/>
                    <a:pt x="1149" y="453"/>
                  </a:cubicBezTo>
                  <a:cubicBezTo>
                    <a:pt x="1148" y="417"/>
                    <a:pt x="1144" y="383"/>
                    <a:pt x="1143" y="347"/>
                  </a:cubicBezTo>
                  <a:cubicBezTo>
                    <a:pt x="1143" y="313"/>
                    <a:pt x="1149" y="277"/>
                    <a:pt x="1149" y="242"/>
                  </a:cubicBezTo>
                  <a:cubicBezTo>
                    <a:pt x="1150" y="170"/>
                    <a:pt x="1146" y="99"/>
                    <a:pt x="1147" y="25"/>
                  </a:cubicBezTo>
                  <a:cubicBezTo>
                    <a:pt x="1069" y="25"/>
                    <a:pt x="989" y="31"/>
                    <a:pt x="909" y="32"/>
                  </a:cubicBezTo>
                  <a:cubicBezTo>
                    <a:pt x="867" y="33"/>
                    <a:pt x="826" y="32"/>
                    <a:pt x="784" y="32"/>
                  </a:cubicBezTo>
                  <a:cubicBezTo>
                    <a:pt x="746" y="32"/>
                    <a:pt x="707" y="27"/>
                    <a:pt x="667" y="25"/>
                  </a:cubicBezTo>
                  <a:cubicBezTo>
                    <a:pt x="586" y="21"/>
                    <a:pt x="504" y="19"/>
                    <a:pt x="423" y="23"/>
                  </a:cubicBezTo>
                  <a:cubicBezTo>
                    <a:pt x="362" y="26"/>
                    <a:pt x="296" y="19"/>
                    <a:pt x="241" y="21"/>
                  </a:cubicBezTo>
                  <a:cubicBezTo>
                    <a:pt x="222" y="22"/>
                    <a:pt x="203" y="26"/>
                    <a:pt x="183" y="27"/>
                  </a:cubicBezTo>
                  <a:cubicBezTo>
                    <a:pt x="129" y="28"/>
                    <a:pt x="77" y="28"/>
                    <a:pt x="26" y="25"/>
                  </a:cubicBezTo>
                  <a:cubicBezTo>
                    <a:pt x="23" y="121"/>
                    <a:pt x="35" y="218"/>
                    <a:pt x="28" y="3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2638425" y="2192338"/>
              <a:ext cx="495300" cy="415925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" y="15"/>
                </a:cxn>
                <a:cxn ang="0">
                  <a:pos x="79" y="13"/>
                </a:cxn>
                <a:cxn ang="0">
                  <a:pos x="121" y="23"/>
                </a:cxn>
                <a:cxn ang="0">
                  <a:pos x="98" y="48"/>
                </a:cxn>
                <a:cxn ang="0">
                  <a:pos x="131" y="92"/>
                </a:cxn>
                <a:cxn ang="0">
                  <a:pos x="106" y="69"/>
                </a:cxn>
                <a:cxn ang="0">
                  <a:pos x="87" y="52"/>
                </a:cxn>
                <a:cxn ang="0">
                  <a:pos x="89" y="90"/>
                </a:cxn>
                <a:cxn ang="0">
                  <a:pos x="72" y="36"/>
                </a:cxn>
                <a:cxn ang="0">
                  <a:pos x="37" y="57"/>
                </a:cxn>
                <a:cxn ang="0">
                  <a:pos x="41" y="107"/>
                </a:cxn>
                <a:cxn ang="0">
                  <a:pos x="25" y="82"/>
                </a:cxn>
                <a:cxn ang="0">
                  <a:pos x="24" y="19"/>
                </a:cxn>
                <a:cxn ang="0">
                  <a:pos x="0" y="19"/>
                </a:cxn>
                <a:cxn ang="0">
                  <a:pos x="39" y="44"/>
                </a:cxn>
                <a:cxn ang="0">
                  <a:pos x="72" y="19"/>
                </a:cxn>
                <a:cxn ang="0">
                  <a:pos x="35" y="17"/>
                </a:cxn>
                <a:cxn ang="0">
                  <a:pos x="39" y="44"/>
                </a:cxn>
                <a:cxn ang="0">
                  <a:pos x="108" y="23"/>
                </a:cxn>
                <a:cxn ang="0">
                  <a:pos x="87" y="25"/>
                </a:cxn>
                <a:cxn ang="0">
                  <a:pos x="85" y="44"/>
                </a:cxn>
                <a:cxn ang="0">
                  <a:pos x="108" y="23"/>
                </a:cxn>
              </a:cxnLst>
              <a:rect l="0" t="0" r="r" b="b"/>
              <a:pathLst>
                <a:path w="132" h="111">
                  <a:moveTo>
                    <a:pt x="0" y="19"/>
                  </a:moveTo>
                  <a:cubicBezTo>
                    <a:pt x="0" y="17"/>
                    <a:pt x="1" y="16"/>
                    <a:pt x="2" y="15"/>
                  </a:cubicBezTo>
                  <a:cubicBezTo>
                    <a:pt x="22" y="5"/>
                    <a:pt x="57" y="0"/>
                    <a:pt x="79" y="13"/>
                  </a:cubicBezTo>
                  <a:cubicBezTo>
                    <a:pt x="95" y="15"/>
                    <a:pt x="119" y="8"/>
                    <a:pt x="121" y="23"/>
                  </a:cubicBezTo>
                  <a:cubicBezTo>
                    <a:pt x="117" y="35"/>
                    <a:pt x="106" y="39"/>
                    <a:pt x="98" y="48"/>
                  </a:cubicBezTo>
                  <a:cubicBezTo>
                    <a:pt x="106" y="64"/>
                    <a:pt x="132" y="73"/>
                    <a:pt x="131" y="92"/>
                  </a:cubicBezTo>
                  <a:cubicBezTo>
                    <a:pt x="119" y="89"/>
                    <a:pt x="114" y="76"/>
                    <a:pt x="106" y="69"/>
                  </a:cubicBezTo>
                  <a:cubicBezTo>
                    <a:pt x="100" y="63"/>
                    <a:pt x="89" y="62"/>
                    <a:pt x="87" y="52"/>
                  </a:cubicBezTo>
                  <a:cubicBezTo>
                    <a:pt x="81" y="63"/>
                    <a:pt x="88" y="79"/>
                    <a:pt x="89" y="90"/>
                  </a:cubicBezTo>
                  <a:cubicBezTo>
                    <a:pt x="65" y="90"/>
                    <a:pt x="78" y="54"/>
                    <a:pt x="72" y="36"/>
                  </a:cubicBezTo>
                  <a:cubicBezTo>
                    <a:pt x="59" y="43"/>
                    <a:pt x="48" y="50"/>
                    <a:pt x="37" y="57"/>
                  </a:cubicBezTo>
                  <a:cubicBezTo>
                    <a:pt x="38" y="74"/>
                    <a:pt x="34" y="96"/>
                    <a:pt x="41" y="107"/>
                  </a:cubicBezTo>
                  <a:cubicBezTo>
                    <a:pt x="26" y="111"/>
                    <a:pt x="26" y="92"/>
                    <a:pt x="25" y="82"/>
                  </a:cubicBezTo>
                  <a:cubicBezTo>
                    <a:pt x="24" y="62"/>
                    <a:pt x="27" y="35"/>
                    <a:pt x="24" y="19"/>
                  </a:cubicBezTo>
                  <a:cubicBezTo>
                    <a:pt x="16" y="21"/>
                    <a:pt x="6" y="26"/>
                    <a:pt x="0" y="19"/>
                  </a:cubicBezTo>
                  <a:close/>
                  <a:moveTo>
                    <a:pt x="39" y="44"/>
                  </a:moveTo>
                  <a:cubicBezTo>
                    <a:pt x="48" y="34"/>
                    <a:pt x="64" y="30"/>
                    <a:pt x="72" y="19"/>
                  </a:cubicBezTo>
                  <a:cubicBezTo>
                    <a:pt x="63" y="15"/>
                    <a:pt x="45" y="13"/>
                    <a:pt x="35" y="17"/>
                  </a:cubicBezTo>
                  <a:cubicBezTo>
                    <a:pt x="37" y="26"/>
                    <a:pt x="31" y="41"/>
                    <a:pt x="39" y="44"/>
                  </a:cubicBezTo>
                  <a:close/>
                  <a:moveTo>
                    <a:pt x="108" y="23"/>
                  </a:moveTo>
                  <a:cubicBezTo>
                    <a:pt x="99" y="21"/>
                    <a:pt x="95" y="25"/>
                    <a:pt x="87" y="25"/>
                  </a:cubicBezTo>
                  <a:cubicBezTo>
                    <a:pt x="88" y="30"/>
                    <a:pt x="80" y="37"/>
                    <a:pt x="85" y="44"/>
                  </a:cubicBezTo>
                  <a:cubicBezTo>
                    <a:pt x="89" y="33"/>
                    <a:pt x="102" y="32"/>
                    <a:pt x="108" y="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2660650" y="2012950"/>
              <a:ext cx="385762" cy="19050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" y="13"/>
                </a:cxn>
                <a:cxn ang="0">
                  <a:pos x="23" y="4"/>
                </a:cxn>
                <a:cxn ang="0">
                  <a:pos x="35" y="9"/>
                </a:cxn>
                <a:cxn ang="0">
                  <a:pos x="42" y="4"/>
                </a:cxn>
                <a:cxn ang="0">
                  <a:pos x="50" y="23"/>
                </a:cxn>
                <a:cxn ang="0">
                  <a:pos x="54" y="0"/>
                </a:cxn>
                <a:cxn ang="0">
                  <a:pos x="66" y="11"/>
                </a:cxn>
                <a:cxn ang="0">
                  <a:pos x="96" y="4"/>
                </a:cxn>
                <a:cxn ang="0">
                  <a:pos x="89" y="15"/>
                </a:cxn>
                <a:cxn ang="0">
                  <a:pos x="102" y="13"/>
                </a:cxn>
                <a:cxn ang="0">
                  <a:pos x="81" y="30"/>
                </a:cxn>
                <a:cxn ang="0">
                  <a:pos x="98" y="36"/>
                </a:cxn>
                <a:cxn ang="0">
                  <a:pos x="69" y="29"/>
                </a:cxn>
                <a:cxn ang="0">
                  <a:pos x="67" y="42"/>
                </a:cxn>
                <a:cxn ang="0">
                  <a:pos x="54" y="34"/>
                </a:cxn>
                <a:cxn ang="0">
                  <a:pos x="50" y="42"/>
                </a:cxn>
                <a:cxn ang="0">
                  <a:pos x="37" y="21"/>
                </a:cxn>
                <a:cxn ang="0">
                  <a:pos x="31" y="50"/>
                </a:cxn>
                <a:cxn ang="0">
                  <a:pos x="21" y="46"/>
                </a:cxn>
                <a:cxn ang="0">
                  <a:pos x="23" y="23"/>
                </a:cxn>
                <a:cxn ang="0">
                  <a:pos x="0" y="19"/>
                </a:cxn>
                <a:cxn ang="0">
                  <a:pos x="67" y="21"/>
                </a:cxn>
                <a:cxn ang="0">
                  <a:pos x="64" y="13"/>
                </a:cxn>
                <a:cxn ang="0">
                  <a:pos x="67" y="21"/>
                </a:cxn>
              </a:cxnLst>
              <a:rect l="0" t="0" r="r" b="b"/>
              <a:pathLst>
                <a:path w="103" h="51">
                  <a:moveTo>
                    <a:pt x="0" y="19"/>
                  </a:moveTo>
                  <a:cubicBezTo>
                    <a:pt x="0" y="16"/>
                    <a:pt x="2" y="16"/>
                    <a:pt x="2" y="13"/>
                  </a:cubicBezTo>
                  <a:cubicBezTo>
                    <a:pt x="12" y="12"/>
                    <a:pt x="27" y="17"/>
                    <a:pt x="23" y="4"/>
                  </a:cubicBezTo>
                  <a:cubicBezTo>
                    <a:pt x="30" y="3"/>
                    <a:pt x="33" y="5"/>
                    <a:pt x="35" y="9"/>
                  </a:cubicBezTo>
                  <a:cubicBezTo>
                    <a:pt x="38" y="9"/>
                    <a:pt x="36" y="2"/>
                    <a:pt x="42" y="4"/>
                  </a:cubicBezTo>
                  <a:cubicBezTo>
                    <a:pt x="52" y="3"/>
                    <a:pt x="50" y="14"/>
                    <a:pt x="50" y="23"/>
                  </a:cubicBezTo>
                  <a:cubicBezTo>
                    <a:pt x="57" y="20"/>
                    <a:pt x="49" y="7"/>
                    <a:pt x="54" y="0"/>
                  </a:cubicBezTo>
                  <a:cubicBezTo>
                    <a:pt x="62" y="0"/>
                    <a:pt x="67" y="2"/>
                    <a:pt x="66" y="11"/>
                  </a:cubicBezTo>
                  <a:cubicBezTo>
                    <a:pt x="72" y="5"/>
                    <a:pt x="84" y="5"/>
                    <a:pt x="96" y="4"/>
                  </a:cubicBezTo>
                  <a:cubicBezTo>
                    <a:pt x="97" y="10"/>
                    <a:pt x="90" y="10"/>
                    <a:pt x="89" y="15"/>
                  </a:cubicBezTo>
                  <a:cubicBezTo>
                    <a:pt x="94" y="15"/>
                    <a:pt x="97" y="8"/>
                    <a:pt x="102" y="13"/>
                  </a:cubicBezTo>
                  <a:cubicBezTo>
                    <a:pt x="103" y="27"/>
                    <a:pt x="87" y="23"/>
                    <a:pt x="81" y="30"/>
                  </a:cubicBezTo>
                  <a:cubicBezTo>
                    <a:pt x="80" y="42"/>
                    <a:pt x="96" y="33"/>
                    <a:pt x="98" y="36"/>
                  </a:cubicBezTo>
                  <a:cubicBezTo>
                    <a:pt x="94" y="51"/>
                    <a:pt x="65" y="51"/>
                    <a:pt x="69" y="29"/>
                  </a:cubicBezTo>
                  <a:cubicBezTo>
                    <a:pt x="62" y="30"/>
                    <a:pt x="69" y="35"/>
                    <a:pt x="67" y="42"/>
                  </a:cubicBezTo>
                  <a:cubicBezTo>
                    <a:pt x="57" y="46"/>
                    <a:pt x="61" y="35"/>
                    <a:pt x="54" y="34"/>
                  </a:cubicBezTo>
                  <a:cubicBezTo>
                    <a:pt x="48" y="32"/>
                    <a:pt x="51" y="39"/>
                    <a:pt x="50" y="42"/>
                  </a:cubicBezTo>
                  <a:cubicBezTo>
                    <a:pt x="37" y="43"/>
                    <a:pt x="37" y="32"/>
                    <a:pt x="37" y="21"/>
                  </a:cubicBezTo>
                  <a:cubicBezTo>
                    <a:pt x="28" y="24"/>
                    <a:pt x="37" y="44"/>
                    <a:pt x="31" y="50"/>
                  </a:cubicBezTo>
                  <a:cubicBezTo>
                    <a:pt x="26" y="50"/>
                    <a:pt x="25" y="47"/>
                    <a:pt x="21" y="46"/>
                  </a:cubicBezTo>
                  <a:cubicBezTo>
                    <a:pt x="20" y="36"/>
                    <a:pt x="24" y="32"/>
                    <a:pt x="23" y="23"/>
                  </a:cubicBezTo>
                  <a:cubicBezTo>
                    <a:pt x="12" y="24"/>
                    <a:pt x="6" y="26"/>
                    <a:pt x="0" y="19"/>
                  </a:cubicBezTo>
                  <a:close/>
                  <a:moveTo>
                    <a:pt x="67" y="21"/>
                  </a:moveTo>
                  <a:cubicBezTo>
                    <a:pt x="67" y="17"/>
                    <a:pt x="66" y="14"/>
                    <a:pt x="64" y="13"/>
                  </a:cubicBezTo>
                  <a:cubicBezTo>
                    <a:pt x="63" y="18"/>
                    <a:pt x="64" y="20"/>
                    <a:pt x="67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897188" y="2060575"/>
              <a:ext cx="14287" cy="3016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8"/>
                </a:cxn>
                <a:cxn ang="0">
                  <a:pos x="1" y="0"/>
                </a:cxn>
              </a:cxnLst>
              <a:rect l="0" t="0" r="r" b="b"/>
              <a:pathLst>
                <a:path w="4" h="8">
                  <a:moveTo>
                    <a:pt x="1" y="0"/>
                  </a:moveTo>
                  <a:cubicBezTo>
                    <a:pt x="3" y="1"/>
                    <a:pt x="4" y="4"/>
                    <a:pt x="4" y="8"/>
                  </a:cubicBezTo>
                  <a:cubicBezTo>
                    <a:pt x="1" y="7"/>
                    <a:pt x="0" y="5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3124200" y="3359150"/>
              <a:ext cx="277812" cy="427038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53" y="0"/>
                </a:cxn>
                <a:cxn ang="0">
                  <a:pos x="59" y="111"/>
                </a:cxn>
                <a:cxn ang="0">
                  <a:pos x="3" y="107"/>
                </a:cxn>
                <a:cxn ang="0">
                  <a:pos x="3" y="42"/>
                </a:cxn>
                <a:cxn ang="0">
                  <a:pos x="1" y="15"/>
                </a:cxn>
                <a:cxn ang="0">
                  <a:pos x="9" y="2"/>
                </a:cxn>
                <a:cxn ang="0">
                  <a:pos x="18" y="29"/>
                </a:cxn>
                <a:cxn ang="0">
                  <a:pos x="28" y="15"/>
                </a:cxn>
                <a:cxn ang="0">
                  <a:pos x="18" y="29"/>
                </a:cxn>
                <a:cxn ang="0">
                  <a:pos x="24" y="96"/>
                </a:cxn>
                <a:cxn ang="0">
                  <a:pos x="49" y="29"/>
                </a:cxn>
                <a:cxn ang="0">
                  <a:pos x="45" y="50"/>
                </a:cxn>
                <a:cxn ang="0">
                  <a:pos x="16" y="98"/>
                </a:cxn>
                <a:cxn ang="0">
                  <a:pos x="24" y="96"/>
                </a:cxn>
                <a:cxn ang="0">
                  <a:pos x="47" y="96"/>
                </a:cxn>
                <a:cxn ang="0">
                  <a:pos x="45" y="82"/>
                </a:cxn>
                <a:cxn ang="0">
                  <a:pos x="36" y="98"/>
                </a:cxn>
                <a:cxn ang="0">
                  <a:pos x="47" y="96"/>
                </a:cxn>
                <a:cxn ang="0">
                  <a:pos x="49" y="15"/>
                </a:cxn>
                <a:cxn ang="0">
                  <a:pos x="41" y="15"/>
                </a:cxn>
                <a:cxn ang="0">
                  <a:pos x="49" y="15"/>
                </a:cxn>
              </a:cxnLst>
              <a:rect l="0" t="0" r="r" b="b"/>
              <a:pathLst>
                <a:path w="74" h="114">
                  <a:moveTo>
                    <a:pt x="9" y="2"/>
                  </a:moveTo>
                  <a:cubicBezTo>
                    <a:pt x="25" y="3"/>
                    <a:pt x="38" y="0"/>
                    <a:pt x="53" y="0"/>
                  </a:cubicBezTo>
                  <a:cubicBezTo>
                    <a:pt x="74" y="25"/>
                    <a:pt x="51" y="75"/>
                    <a:pt x="59" y="111"/>
                  </a:cubicBezTo>
                  <a:cubicBezTo>
                    <a:pt x="47" y="108"/>
                    <a:pt x="19" y="114"/>
                    <a:pt x="3" y="107"/>
                  </a:cubicBezTo>
                  <a:cubicBezTo>
                    <a:pt x="0" y="84"/>
                    <a:pt x="11" y="58"/>
                    <a:pt x="3" y="42"/>
                  </a:cubicBezTo>
                  <a:cubicBezTo>
                    <a:pt x="12" y="38"/>
                    <a:pt x="4" y="20"/>
                    <a:pt x="1" y="15"/>
                  </a:cubicBezTo>
                  <a:cubicBezTo>
                    <a:pt x="4" y="11"/>
                    <a:pt x="9" y="9"/>
                    <a:pt x="9" y="2"/>
                  </a:cubicBezTo>
                  <a:close/>
                  <a:moveTo>
                    <a:pt x="18" y="29"/>
                  </a:moveTo>
                  <a:cubicBezTo>
                    <a:pt x="21" y="24"/>
                    <a:pt x="25" y="20"/>
                    <a:pt x="28" y="15"/>
                  </a:cubicBezTo>
                  <a:cubicBezTo>
                    <a:pt x="20" y="15"/>
                    <a:pt x="12" y="27"/>
                    <a:pt x="18" y="29"/>
                  </a:cubicBezTo>
                  <a:close/>
                  <a:moveTo>
                    <a:pt x="24" y="96"/>
                  </a:moveTo>
                  <a:cubicBezTo>
                    <a:pt x="32" y="75"/>
                    <a:pt x="59" y="62"/>
                    <a:pt x="49" y="29"/>
                  </a:cubicBezTo>
                  <a:cubicBezTo>
                    <a:pt x="43" y="36"/>
                    <a:pt x="40" y="40"/>
                    <a:pt x="45" y="50"/>
                  </a:cubicBezTo>
                  <a:cubicBezTo>
                    <a:pt x="36" y="66"/>
                    <a:pt x="26" y="81"/>
                    <a:pt x="16" y="98"/>
                  </a:cubicBezTo>
                  <a:cubicBezTo>
                    <a:pt x="20" y="98"/>
                    <a:pt x="22" y="97"/>
                    <a:pt x="24" y="96"/>
                  </a:cubicBezTo>
                  <a:close/>
                  <a:moveTo>
                    <a:pt x="47" y="96"/>
                  </a:moveTo>
                  <a:cubicBezTo>
                    <a:pt x="46" y="92"/>
                    <a:pt x="50" y="83"/>
                    <a:pt x="45" y="82"/>
                  </a:cubicBezTo>
                  <a:cubicBezTo>
                    <a:pt x="44" y="89"/>
                    <a:pt x="36" y="90"/>
                    <a:pt x="36" y="98"/>
                  </a:cubicBezTo>
                  <a:cubicBezTo>
                    <a:pt x="42" y="99"/>
                    <a:pt x="43" y="96"/>
                    <a:pt x="47" y="96"/>
                  </a:cubicBezTo>
                  <a:close/>
                  <a:moveTo>
                    <a:pt x="49" y="15"/>
                  </a:moveTo>
                  <a:cubicBezTo>
                    <a:pt x="48" y="15"/>
                    <a:pt x="42" y="10"/>
                    <a:pt x="41" y="15"/>
                  </a:cubicBezTo>
                  <a:cubicBezTo>
                    <a:pt x="43" y="16"/>
                    <a:pt x="49" y="20"/>
                    <a:pt x="49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3106738" y="2263775"/>
              <a:ext cx="304800" cy="29686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56" y="4"/>
                </a:cxn>
                <a:cxn ang="0">
                  <a:pos x="39" y="79"/>
                </a:cxn>
                <a:cxn ang="0">
                  <a:pos x="33" y="0"/>
                </a:cxn>
                <a:cxn ang="0">
                  <a:pos x="29" y="67"/>
                </a:cxn>
                <a:cxn ang="0">
                  <a:pos x="58" y="21"/>
                </a:cxn>
                <a:cxn ang="0">
                  <a:pos x="39" y="11"/>
                </a:cxn>
                <a:cxn ang="0">
                  <a:pos x="29" y="67"/>
                </a:cxn>
              </a:cxnLst>
              <a:rect l="0" t="0" r="r" b="b"/>
              <a:pathLst>
                <a:path w="81" h="79">
                  <a:moveTo>
                    <a:pt x="33" y="0"/>
                  </a:moveTo>
                  <a:cubicBezTo>
                    <a:pt x="44" y="1"/>
                    <a:pt x="47" y="3"/>
                    <a:pt x="56" y="4"/>
                  </a:cubicBezTo>
                  <a:cubicBezTo>
                    <a:pt x="81" y="26"/>
                    <a:pt x="73" y="79"/>
                    <a:pt x="39" y="79"/>
                  </a:cubicBezTo>
                  <a:cubicBezTo>
                    <a:pt x="0" y="79"/>
                    <a:pt x="3" y="14"/>
                    <a:pt x="33" y="0"/>
                  </a:cubicBezTo>
                  <a:close/>
                  <a:moveTo>
                    <a:pt x="29" y="67"/>
                  </a:moveTo>
                  <a:cubicBezTo>
                    <a:pt x="57" y="70"/>
                    <a:pt x="66" y="43"/>
                    <a:pt x="58" y="21"/>
                  </a:cubicBezTo>
                  <a:cubicBezTo>
                    <a:pt x="50" y="20"/>
                    <a:pt x="45" y="15"/>
                    <a:pt x="39" y="11"/>
                  </a:cubicBezTo>
                  <a:cubicBezTo>
                    <a:pt x="25" y="19"/>
                    <a:pt x="13" y="53"/>
                    <a:pt x="29" y="6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auto">
            <a:xfrm>
              <a:off x="3282950" y="2073275"/>
              <a:ext cx="338137" cy="482600"/>
            </a:xfrm>
            <a:custGeom>
              <a:avLst/>
              <a:gdLst/>
              <a:ahLst/>
              <a:cxnLst>
                <a:cxn ang="0">
                  <a:pos x="76" y="68"/>
                </a:cxn>
                <a:cxn ang="0">
                  <a:pos x="63" y="59"/>
                </a:cxn>
                <a:cxn ang="0">
                  <a:pos x="51" y="118"/>
                </a:cxn>
                <a:cxn ang="0">
                  <a:pos x="90" y="107"/>
                </a:cxn>
                <a:cxn ang="0">
                  <a:pos x="55" y="128"/>
                </a:cxn>
                <a:cxn ang="0">
                  <a:pos x="76" y="68"/>
                </a:cxn>
              </a:cxnLst>
              <a:rect l="0" t="0" r="r" b="b"/>
              <a:pathLst>
                <a:path w="90" h="129">
                  <a:moveTo>
                    <a:pt x="76" y="68"/>
                  </a:moveTo>
                  <a:cubicBezTo>
                    <a:pt x="66" y="71"/>
                    <a:pt x="67" y="62"/>
                    <a:pt x="63" y="59"/>
                  </a:cubicBezTo>
                  <a:cubicBezTo>
                    <a:pt x="51" y="69"/>
                    <a:pt x="35" y="103"/>
                    <a:pt x="51" y="118"/>
                  </a:cubicBezTo>
                  <a:cubicBezTo>
                    <a:pt x="69" y="119"/>
                    <a:pt x="77" y="111"/>
                    <a:pt x="90" y="107"/>
                  </a:cubicBezTo>
                  <a:cubicBezTo>
                    <a:pt x="90" y="122"/>
                    <a:pt x="71" y="129"/>
                    <a:pt x="55" y="128"/>
                  </a:cubicBezTo>
                  <a:cubicBezTo>
                    <a:pt x="0" y="122"/>
                    <a:pt x="58" y="0"/>
                    <a:pt x="76" y="6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3"/>
            <p:cNvSpPr>
              <a:spLocks/>
            </p:cNvSpPr>
            <p:nvPr/>
          </p:nvSpPr>
          <p:spPr bwMode="auto">
            <a:xfrm>
              <a:off x="3594100" y="2159000"/>
              <a:ext cx="787400" cy="390525"/>
            </a:xfrm>
            <a:custGeom>
              <a:avLst/>
              <a:gdLst/>
              <a:ahLst/>
              <a:cxnLst>
                <a:cxn ang="0">
                  <a:pos x="3" y="32"/>
                </a:cxn>
                <a:cxn ang="0">
                  <a:pos x="55" y="26"/>
                </a:cxn>
                <a:cxn ang="0">
                  <a:pos x="18" y="51"/>
                </a:cxn>
                <a:cxn ang="0">
                  <a:pos x="60" y="47"/>
                </a:cxn>
                <a:cxn ang="0">
                  <a:pos x="126" y="30"/>
                </a:cxn>
                <a:cxn ang="0">
                  <a:pos x="78" y="47"/>
                </a:cxn>
                <a:cxn ang="0">
                  <a:pos x="141" y="74"/>
                </a:cxn>
                <a:cxn ang="0">
                  <a:pos x="195" y="64"/>
                </a:cxn>
                <a:cxn ang="0">
                  <a:pos x="129" y="38"/>
                </a:cxn>
                <a:cxn ang="0">
                  <a:pos x="158" y="24"/>
                </a:cxn>
                <a:cxn ang="0">
                  <a:pos x="187" y="30"/>
                </a:cxn>
                <a:cxn ang="0">
                  <a:pos x="147" y="38"/>
                </a:cxn>
                <a:cxn ang="0">
                  <a:pos x="210" y="70"/>
                </a:cxn>
                <a:cxn ang="0">
                  <a:pos x="149" y="84"/>
                </a:cxn>
                <a:cxn ang="0">
                  <a:pos x="141" y="76"/>
                </a:cxn>
                <a:cxn ang="0">
                  <a:pos x="126" y="87"/>
                </a:cxn>
                <a:cxn ang="0">
                  <a:pos x="80" y="86"/>
                </a:cxn>
                <a:cxn ang="0">
                  <a:pos x="106" y="80"/>
                </a:cxn>
                <a:cxn ang="0">
                  <a:pos x="129" y="70"/>
                </a:cxn>
                <a:cxn ang="0">
                  <a:pos x="20" y="64"/>
                </a:cxn>
                <a:cxn ang="0">
                  <a:pos x="20" y="78"/>
                </a:cxn>
                <a:cxn ang="0">
                  <a:pos x="68" y="76"/>
                </a:cxn>
                <a:cxn ang="0">
                  <a:pos x="26" y="93"/>
                </a:cxn>
                <a:cxn ang="0">
                  <a:pos x="14" y="101"/>
                </a:cxn>
                <a:cxn ang="0">
                  <a:pos x="1" y="38"/>
                </a:cxn>
                <a:cxn ang="0">
                  <a:pos x="3" y="32"/>
                </a:cxn>
              </a:cxnLst>
              <a:rect l="0" t="0" r="r" b="b"/>
              <a:pathLst>
                <a:path w="210" h="104">
                  <a:moveTo>
                    <a:pt x="3" y="32"/>
                  </a:moveTo>
                  <a:cubicBezTo>
                    <a:pt x="20" y="30"/>
                    <a:pt x="35" y="29"/>
                    <a:pt x="55" y="26"/>
                  </a:cubicBezTo>
                  <a:cubicBezTo>
                    <a:pt x="55" y="46"/>
                    <a:pt x="20" y="33"/>
                    <a:pt x="18" y="51"/>
                  </a:cubicBezTo>
                  <a:cubicBezTo>
                    <a:pt x="29" y="54"/>
                    <a:pt x="46" y="47"/>
                    <a:pt x="60" y="47"/>
                  </a:cubicBezTo>
                  <a:cubicBezTo>
                    <a:pt x="69" y="38"/>
                    <a:pt x="114" y="0"/>
                    <a:pt x="126" y="30"/>
                  </a:cubicBezTo>
                  <a:cubicBezTo>
                    <a:pt x="105" y="26"/>
                    <a:pt x="92" y="39"/>
                    <a:pt x="78" y="47"/>
                  </a:cubicBezTo>
                  <a:cubicBezTo>
                    <a:pt x="98" y="57"/>
                    <a:pt x="139" y="46"/>
                    <a:pt x="141" y="74"/>
                  </a:cubicBezTo>
                  <a:cubicBezTo>
                    <a:pt x="163" y="74"/>
                    <a:pt x="183" y="74"/>
                    <a:pt x="195" y="64"/>
                  </a:cubicBezTo>
                  <a:cubicBezTo>
                    <a:pt x="179" y="50"/>
                    <a:pt x="142" y="55"/>
                    <a:pt x="129" y="38"/>
                  </a:cubicBezTo>
                  <a:cubicBezTo>
                    <a:pt x="131" y="30"/>
                    <a:pt x="146" y="25"/>
                    <a:pt x="158" y="24"/>
                  </a:cubicBezTo>
                  <a:cubicBezTo>
                    <a:pt x="168" y="23"/>
                    <a:pt x="183" y="21"/>
                    <a:pt x="187" y="30"/>
                  </a:cubicBezTo>
                  <a:cubicBezTo>
                    <a:pt x="180" y="39"/>
                    <a:pt x="155" y="30"/>
                    <a:pt x="147" y="38"/>
                  </a:cubicBezTo>
                  <a:cubicBezTo>
                    <a:pt x="169" y="47"/>
                    <a:pt x="203" y="45"/>
                    <a:pt x="210" y="70"/>
                  </a:cubicBezTo>
                  <a:cubicBezTo>
                    <a:pt x="195" y="80"/>
                    <a:pt x="175" y="85"/>
                    <a:pt x="149" y="84"/>
                  </a:cubicBezTo>
                  <a:cubicBezTo>
                    <a:pt x="144" y="83"/>
                    <a:pt x="141" y="81"/>
                    <a:pt x="141" y="76"/>
                  </a:cubicBezTo>
                  <a:cubicBezTo>
                    <a:pt x="136" y="80"/>
                    <a:pt x="130" y="83"/>
                    <a:pt x="126" y="87"/>
                  </a:cubicBezTo>
                  <a:cubicBezTo>
                    <a:pt x="111" y="86"/>
                    <a:pt x="88" y="99"/>
                    <a:pt x="80" y="86"/>
                  </a:cubicBezTo>
                  <a:cubicBezTo>
                    <a:pt x="81" y="73"/>
                    <a:pt x="96" y="81"/>
                    <a:pt x="106" y="80"/>
                  </a:cubicBezTo>
                  <a:cubicBezTo>
                    <a:pt x="117" y="78"/>
                    <a:pt x="123" y="73"/>
                    <a:pt x="129" y="70"/>
                  </a:cubicBezTo>
                  <a:cubicBezTo>
                    <a:pt x="101" y="55"/>
                    <a:pt x="53" y="55"/>
                    <a:pt x="20" y="64"/>
                  </a:cubicBezTo>
                  <a:cubicBezTo>
                    <a:pt x="20" y="69"/>
                    <a:pt x="20" y="73"/>
                    <a:pt x="20" y="78"/>
                  </a:cubicBezTo>
                  <a:cubicBezTo>
                    <a:pt x="34" y="88"/>
                    <a:pt x="51" y="75"/>
                    <a:pt x="68" y="76"/>
                  </a:cubicBezTo>
                  <a:cubicBezTo>
                    <a:pt x="60" y="88"/>
                    <a:pt x="44" y="92"/>
                    <a:pt x="26" y="93"/>
                  </a:cubicBezTo>
                  <a:cubicBezTo>
                    <a:pt x="19" y="93"/>
                    <a:pt x="24" y="104"/>
                    <a:pt x="14" y="101"/>
                  </a:cubicBezTo>
                  <a:cubicBezTo>
                    <a:pt x="1" y="89"/>
                    <a:pt x="15" y="49"/>
                    <a:pt x="1" y="38"/>
                  </a:cubicBezTo>
                  <a:cubicBezTo>
                    <a:pt x="0" y="34"/>
                    <a:pt x="3" y="34"/>
                    <a:pt x="3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auto">
            <a:xfrm>
              <a:off x="3581400" y="3279775"/>
              <a:ext cx="233362" cy="450850"/>
            </a:xfrm>
            <a:custGeom>
              <a:avLst/>
              <a:gdLst/>
              <a:ahLst/>
              <a:cxnLst>
                <a:cxn ang="0">
                  <a:pos x="3" y="7"/>
                </a:cxn>
                <a:cxn ang="0">
                  <a:pos x="58" y="0"/>
                </a:cxn>
                <a:cxn ang="0">
                  <a:pos x="62" y="5"/>
                </a:cxn>
                <a:cxn ang="0">
                  <a:pos x="54" y="13"/>
                </a:cxn>
                <a:cxn ang="0">
                  <a:pos x="56" y="105"/>
                </a:cxn>
                <a:cxn ang="0">
                  <a:pos x="39" y="109"/>
                </a:cxn>
                <a:cxn ang="0">
                  <a:pos x="26" y="119"/>
                </a:cxn>
                <a:cxn ang="0">
                  <a:pos x="26" y="109"/>
                </a:cxn>
                <a:cxn ang="0">
                  <a:pos x="3" y="101"/>
                </a:cxn>
                <a:cxn ang="0">
                  <a:pos x="8" y="63"/>
                </a:cxn>
                <a:cxn ang="0">
                  <a:pos x="4" y="53"/>
                </a:cxn>
                <a:cxn ang="0">
                  <a:pos x="6" y="23"/>
                </a:cxn>
                <a:cxn ang="0">
                  <a:pos x="3" y="7"/>
                </a:cxn>
                <a:cxn ang="0">
                  <a:pos x="47" y="42"/>
                </a:cxn>
                <a:cxn ang="0">
                  <a:pos x="45" y="32"/>
                </a:cxn>
                <a:cxn ang="0">
                  <a:pos x="24" y="75"/>
                </a:cxn>
                <a:cxn ang="0">
                  <a:pos x="16" y="76"/>
                </a:cxn>
                <a:cxn ang="0">
                  <a:pos x="14" y="96"/>
                </a:cxn>
                <a:cxn ang="0">
                  <a:pos x="47" y="42"/>
                </a:cxn>
                <a:cxn ang="0">
                  <a:pos x="24" y="21"/>
                </a:cxn>
                <a:cxn ang="0">
                  <a:pos x="18" y="32"/>
                </a:cxn>
                <a:cxn ang="0">
                  <a:pos x="24" y="21"/>
                </a:cxn>
                <a:cxn ang="0">
                  <a:pos x="49" y="80"/>
                </a:cxn>
                <a:cxn ang="0">
                  <a:pos x="47" y="61"/>
                </a:cxn>
                <a:cxn ang="0">
                  <a:pos x="39" y="84"/>
                </a:cxn>
                <a:cxn ang="0">
                  <a:pos x="49" y="80"/>
                </a:cxn>
                <a:cxn ang="0">
                  <a:pos x="47" y="88"/>
                </a:cxn>
                <a:cxn ang="0">
                  <a:pos x="43" y="98"/>
                </a:cxn>
                <a:cxn ang="0">
                  <a:pos x="47" y="88"/>
                </a:cxn>
              </a:cxnLst>
              <a:rect l="0" t="0" r="r" b="b"/>
              <a:pathLst>
                <a:path w="62" h="120">
                  <a:moveTo>
                    <a:pt x="3" y="7"/>
                  </a:moveTo>
                  <a:cubicBezTo>
                    <a:pt x="19" y="9"/>
                    <a:pt x="40" y="2"/>
                    <a:pt x="58" y="0"/>
                  </a:cubicBezTo>
                  <a:cubicBezTo>
                    <a:pt x="58" y="3"/>
                    <a:pt x="60" y="5"/>
                    <a:pt x="62" y="5"/>
                  </a:cubicBezTo>
                  <a:cubicBezTo>
                    <a:pt x="62" y="10"/>
                    <a:pt x="59" y="13"/>
                    <a:pt x="54" y="13"/>
                  </a:cubicBezTo>
                  <a:cubicBezTo>
                    <a:pt x="59" y="44"/>
                    <a:pt x="54" y="79"/>
                    <a:pt x="56" y="105"/>
                  </a:cubicBezTo>
                  <a:cubicBezTo>
                    <a:pt x="51" y="107"/>
                    <a:pt x="47" y="110"/>
                    <a:pt x="39" y="109"/>
                  </a:cubicBezTo>
                  <a:cubicBezTo>
                    <a:pt x="35" y="113"/>
                    <a:pt x="35" y="120"/>
                    <a:pt x="26" y="119"/>
                  </a:cubicBezTo>
                  <a:cubicBezTo>
                    <a:pt x="22" y="115"/>
                    <a:pt x="25" y="114"/>
                    <a:pt x="26" y="109"/>
                  </a:cubicBezTo>
                  <a:cubicBezTo>
                    <a:pt x="14" y="106"/>
                    <a:pt x="10" y="108"/>
                    <a:pt x="3" y="101"/>
                  </a:cubicBezTo>
                  <a:cubicBezTo>
                    <a:pt x="6" y="89"/>
                    <a:pt x="8" y="75"/>
                    <a:pt x="8" y="63"/>
                  </a:cubicBezTo>
                  <a:cubicBezTo>
                    <a:pt x="8" y="59"/>
                    <a:pt x="5" y="57"/>
                    <a:pt x="4" y="53"/>
                  </a:cubicBezTo>
                  <a:cubicBezTo>
                    <a:pt x="3" y="44"/>
                    <a:pt x="8" y="33"/>
                    <a:pt x="6" y="23"/>
                  </a:cubicBezTo>
                  <a:cubicBezTo>
                    <a:pt x="6" y="17"/>
                    <a:pt x="0" y="14"/>
                    <a:pt x="3" y="7"/>
                  </a:cubicBezTo>
                  <a:close/>
                  <a:moveTo>
                    <a:pt x="47" y="42"/>
                  </a:moveTo>
                  <a:cubicBezTo>
                    <a:pt x="46" y="39"/>
                    <a:pt x="49" y="32"/>
                    <a:pt x="45" y="32"/>
                  </a:cubicBezTo>
                  <a:cubicBezTo>
                    <a:pt x="38" y="47"/>
                    <a:pt x="26" y="56"/>
                    <a:pt x="24" y="75"/>
                  </a:cubicBezTo>
                  <a:cubicBezTo>
                    <a:pt x="21" y="75"/>
                    <a:pt x="20" y="77"/>
                    <a:pt x="16" y="76"/>
                  </a:cubicBezTo>
                  <a:cubicBezTo>
                    <a:pt x="17" y="85"/>
                    <a:pt x="13" y="88"/>
                    <a:pt x="14" y="96"/>
                  </a:cubicBezTo>
                  <a:cubicBezTo>
                    <a:pt x="29" y="82"/>
                    <a:pt x="32" y="56"/>
                    <a:pt x="47" y="42"/>
                  </a:cubicBezTo>
                  <a:close/>
                  <a:moveTo>
                    <a:pt x="24" y="21"/>
                  </a:moveTo>
                  <a:cubicBezTo>
                    <a:pt x="18" y="20"/>
                    <a:pt x="13" y="29"/>
                    <a:pt x="18" y="32"/>
                  </a:cubicBezTo>
                  <a:cubicBezTo>
                    <a:pt x="19" y="27"/>
                    <a:pt x="24" y="26"/>
                    <a:pt x="24" y="21"/>
                  </a:cubicBezTo>
                  <a:close/>
                  <a:moveTo>
                    <a:pt x="49" y="80"/>
                  </a:moveTo>
                  <a:cubicBezTo>
                    <a:pt x="47" y="74"/>
                    <a:pt x="51" y="64"/>
                    <a:pt x="47" y="61"/>
                  </a:cubicBezTo>
                  <a:cubicBezTo>
                    <a:pt x="46" y="70"/>
                    <a:pt x="35" y="78"/>
                    <a:pt x="39" y="84"/>
                  </a:cubicBezTo>
                  <a:cubicBezTo>
                    <a:pt x="41" y="79"/>
                    <a:pt x="43" y="78"/>
                    <a:pt x="49" y="80"/>
                  </a:cubicBezTo>
                  <a:close/>
                  <a:moveTo>
                    <a:pt x="47" y="88"/>
                  </a:moveTo>
                  <a:cubicBezTo>
                    <a:pt x="46" y="92"/>
                    <a:pt x="43" y="93"/>
                    <a:pt x="43" y="98"/>
                  </a:cubicBezTo>
                  <a:cubicBezTo>
                    <a:pt x="50" y="101"/>
                    <a:pt x="50" y="89"/>
                    <a:pt x="47" y="8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5"/>
            <p:cNvSpPr>
              <a:spLocks noEditPoints="1"/>
            </p:cNvSpPr>
            <p:nvPr/>
          </p:nvSpPr>
          <p:spPr bwMode="auto">
            <a:xfrm>
              <a:off x="3352800" y="3152775"/>
              <a:ext cx="217487" cy="427038"/>
            </a:xfrm>
            <a:custGeom>
              <a:avLst/>
              <a:gdLst/>
              <a:ahLst/>
              <a:cxnLst>
                <a:cxn ang="0">
                  <a:pos x="7" y="7"/>
                </a:cxn>
                <a:cxn ang="0">
                  <a:pos x="57" y="7"/>
                </a:cxn>
                <a:cxn ang="0">
                  <a:pos x="57" y="105"/>
                </a:cxn>
                <a:cxn ang="0">
                  <a:pos x="11" y="114"/>
                </a:cxn>
                <a:cxn ang="0">
                  <a:pos x="7" y="7"/>
                </a:cxn>
                <a:cxn ang="0">
                  <a:pos x="42" y="72"/>
                </a:cxn>
                <a:cxn ang="0">
                  <a:pos x="32" y="99"/>
                </a:cxn>
                <a:cxn ang="0">
                  <a:pos x="44" y="97"/>
                </a:cxn>
                <a:cxn ang="0">
                  <a:pos x="44" y="53"/>
                </a:cxn>
                <a:cxn ang="0">
                  <a:pos x="19" y="97"/>
                </a:cxn>
                <a:cxn ang="0">
                  <a:pos x="42" y="72"/>
                </a:cxn>
                <a:cxn ang="0">
                  <a:pos x="23" y="22"/>
                </a:cxn>
                <a:cxn ang="0">
                  <a:pos x="17" y="22"/>
                </a:cxn>
                <a:cxn ang="0">
                  <a:pos x="19" y="28"/>
                </a:cxn>
                <a:cxn ang="0">
                  <a:pos x="23" y="22"/>
                </a:cxn>
                <a:cxn ang="0">
                  <a:pos x="44" y="30"/>
                </a:cxn>
                <a:cxn ang="0">
                  <a:pos x="36" y="45"/>
                </a:cxn>
                <a:cxn ang="0">
                  <a:pos x="44" y="30"/>
                </a:cxn>
              </a:cxnLst>
              <a:rect l="0" t="0" r="r" b="b"/>
              <a:pathLst>
                <a:path w="58" h="114">
                  <a:moveTo>
                    <a:pt x="7" y="7"/>
                  </a:moveTo>
                  <a:cubicBezTo>
                    <a:pt x="23" y="12"/>
                    <a:pt x="41" y="0"/>
                    <a:pt x="57" y="7"/>
                  </a:cubicBezTo>
                  <a:cubicBezTo>
                    <a:pt x="58" y="32"/>
                    <a:pt x="49" y="79"/>
                    <a:pt x="57" y="105"/>
                  </a:cubicBezTo>
                  <a:cubicBezTo>
                    <a:pt x="42" y="108"/>
                    <a:pt x="29" y="114"/>
                    <a:pt x="11" y="114"/>
                  </a:cubicBezTo>
                  <a:cubicBezTo>
                    <a:pt x="0" y="89"/>
                    <a:pt x="10" y="40"/>
                    <a:pt x="7" y="7"/>
                  </a:cubicBezTo>
                  <a:close/>
                  <a:moveTo>
                    <a:pt x="42" y="72"/>
                  </a:moveTo>
                  <a:cubicBezTo>
                    <a:pt x="44" y="86"/>
                    <a:pt x="34" y="89"/>
                    <a:pt x="32" y="99"/>
                  </a:cubicBezTo>
                  <a:cubicBezTo>
                    <a:pt x="37" y="99"/>
                    <a:pt x="38" y="96"/>
                    <a:pt x="44" y="97"/>
                  </a:cubicBezTo>
                  <a:cubicBezTo>
                    <a:pt x="41" y="81"/>
                    <a:pt x="49" y="66"/>
                    <a:pt x="44" y="53"/>
                  </a:cubicBezTo>
                  <a:cubicBezTo>
                    <a:pt x="37" y="68"/>
                    <a:pt x="17" y="79"/>
                    <a:pt x="19" y="97"/>
                  </a:cubicBezTo>
                  <a:cubicBezTo>
                    <a:pt x="26" y="88"/>
                    <a:pt x="26" y="73"/>
                    <a:pt x="42" y="72"/>
                  </a:cubicBezTo>
                  <a:close/>
                  <a:moveTo>
                    <a:pt x="23" y="22"/>
                  </a:moveTo>
                  <a:cubicBezTo>
                    <a:pt x="21" y="22"/>
                    <a:pt x="19" y="22"/>
                    <a:pt x="17" y="22"/>
                  </a:cubicBezTo>
                  <a:cubicBezTo>
                    <a:pt x="17" y="24"/>
                    <a:pt x="16" y="28"/>
                    <a:pt x="19" y="28"/>
                  </a:cubicBezTo>
                  <a:cubicBezTo>
                    <a:pt x="19" y="25"/>
                    <a:pt x="22" y="25"/>
                    <a:pt x="23" y="22"/>
                  </a:cubicBezTo>
                  <a:close/>
                  <a:moveTo>
                    <a:pt x="44" y="30"/>
                  </a:moveTo>
                  <a:cubicBezTo>
                    <a:pt x="42" y="34"/>
                    <a:pt x="34" y="43"/>
                    <a:pt x="36" y="45"/>
                  </a:cubicBezTo>
                  <a:cubicBezTo>
                    <a:pt x="37" y="40"/>
                    <a:pt x="50" y="36"/>
                    <a:pt x="44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6"/>
            <p:cNvSpPr>
              <a:spLocks noEditPoints="1"/>
            </p:cNvSpPr>
            <p:nvPr/>
          </p:nvSpPr>
          <p:spPr bwMode="auto">
            <a:xfrm>
              <a:off x="3810000" y="3584575"/>
              <a:ext cx="1063625" cy="704850"/>
            </a:xfrm>
            <a:custGeom>
              <a:avLst/>
              <a:gdLst/>
              <a:ahLst/>
              <a:cxnLst>
                <a:cxn ang="0">
                  <a:pos x="87" y="26"/>
                </a:cxn>
                <a:cxn ang="0">
                  <a:pos x="104" y="57"/>
                </a:cxn>
                <a:cxn ang="0">
                  <a:pos x="222" y="116"/>
                </a:cxn>
                <a:cxn ang="0">
                  <a:pos x="273" y="149"/>
                </a:cxn>
                <a:cxn ang="0">
                  <a:pos x="281" y="170"/>
                </a:cxn>
                <a:cxn ang="0">
                  <a:pos x="97" y="138"/>
                </a:cxn>
                <a:cxn ang="0">
                  <a:pos x="18" y="90"/>
                </a:cxn>
                <a:cxn ang="0">
                  <a:pos x="43" y="70"/>
                </a:cxn>
                <a:cxn ang="0">
                  <a:pos x="70" y="30"/>
                </a:cxn>
                <a:cxn ang="0">
                  <a:pos x="43" y="70"/>
                </a:cxn>
                <a:cxn ang="0">
                  <a:pos x="55" y="30"/>
                </a:cxn>
                <a:cxn ang="0">
                  <a:pos x="70" y="88"/>
                </a:cxn>
                <a:cxn ang="0">
                  <a:pos x="60" y="74"/>
                </a:cxn>
                <a:cxn ang="0">
                  <a:pos x="103" y="74"/>
                </a:cxn>
                <a:cxn ang="0">
                  <a:pos x="80" y="101"/>
                </a:cxn>
                <a:cxn ang="0">
                  <a:pos x="101" y="43"/>
                </a:cxn>
                <a:cxn ang="0">
                  <a:pos x="83" y="49"/>
                </a:cxn>
                <a:cxn ang="0">
                  <a:pos x="103" y="116"/>
                </a:cxn>
                <a:cxn ang="0">
                  <a:pos x="114" y="88"/>
                </a:cxn>
                <a:cxn ang="0">
                  <a:pos x="103" y="116"/>
                </a:cxn>
                <a:cxn ang="0">
                  <a:pos x="152" y="113"/>
                </a:cxn>
                <a:cxn ang="0">
                  <a:pos x="145" y="147"/>
                </a:cxn>
                <a:cxn ang="0">
                  <a:pos x="166" y="114"/>
                </a:cxn>
                <a:cxn ang="0">
                  <a:pos x="112" y="126"/>
                </a:cxn>
                <a:cxn ang="0">
                  <a:pos x="176" y="159"/>
                </a:cxn>
                <a:cxn ang="0">
                  <a:pos x="179" y="120"/>
                </a:cxn>
                <a:cxn ang="0">
                  <a:pos x="176" y="159"/>
                </a:cxn>
                <a:cxn ang="0">
                  <a:pos x="220" y="128"/>
                </a:cxn>
                <a:cxn ang="0">
                  <a:pos x="187" y="161"/>
                </a:cxn>
                <a:cxn ang="0">
                  <a:pos x="245" y="162"/>
                </a:cxn>
                <a:cxn ang="0">
                  <a:pos x="231" y="130"/>
                </a:cxn>
                <a:cxn ang="0">
                  <a:pos x="245" y="162"/>
                </a:cxn>
                <a:cxn ang="0">
                  <a:pos x="260" y="147"/>
                </a:cxn>
                <a:cxn ang="0">
                  <a:pos x="268" y="161"/>
                </a:cxn>
              </a:cxnLst>
              <a:rect l="0" t="0" r="r" b="b"/>
              <a:pathLst>
                <a:path w="284" h="188">
                  <a:moveTo>
                    <a:pt x="39" y="13"/>
                  </a:moveTo>
                  <a:cubicBezTo>
                    <a:pt x="54" y="0"/>
                    <a:pt x="70" y="17"/>
                    <a:pt x="87" y="26"/>
                  </a:cubicBezTo>
                  <a:cubicBezTo>
                    <a:pt x="101" y="33"/>
                    <a:pt x="115" y="37"/>
                    <a:pt x="118" y="47"/>
                  </a:cubicBezTo>
                  <a:cubicBezTo>
                    <a:pt x="116" y="53"/>
                    <a:pt x="108" y="53"/>
                    <a:pt x="104" y="57"/>
                  </a:cubicBezTo>
                  <a:cubicBezTo>
                    <a:pt x="108" y="63"/>
                    <a:pt x="112" y="72"/>
                    <a:pt x="118" y="78"/>
                  </a:cubicBezTo>
                  <a:cubicBezTo>
                    <a:pt x="133" y="92"/>
                    <a:pt x="189" y="113"/>
                    <a:pt x="222" y="116"/>
                  </a:cubicBezTo>
                  <a:cubicBezTo>
                    <a:pt x="234" y="118"/>
                    <a:pt x="246" y="115"/>
                    <a:pt x="258" y="113"/>
                  </a:cubicBezTo>
                  <a:cubicBezTo>
                    <a:pt x="265" y="123"/>
                    <a:pt x="269" y="136"/>
                    <a:pt x="273" y="149"/>
                  </a:cubicBezTo>
                  <a:cubicBezTo>
                    <a:pt x="278" y="154"/>
                    <a:pt x="284" y="157"/>
                    <a:pt x="283" y="166"/>
                  </a:cubicBezTo>
                  <a:cubicBezTo>
                    <a:pt x="281" y="166"/>
                    <a:pt x="282" y="169"/>
                    <a:pt x="281" y="170"/>
                  </a:cubicBezTo>
                  <a:cubicBezTo>
                    <a:pt x="216" y="188"/>
                    <a:pt x="138" y="173"/>
                    <a:pt x="108" y="136"/>
                  </a:cubicBezTo>
                  <a:cubicBezTo>
                    <a:pt x="104" y="136"/>
                    <a:pt x="103" y="139"/>
                    <a:pt x="97" y="138"/>
                  </a:cubicBezTo>
                  <a:cubicBezTo>
                    <a:pt x="89" y="112"/>
                    <a:pt x="60" y="108"/>
                    <a:pt x="53" y="82"/>
                  </a:cubicBezTo>
                  <a:cubicBezTo>
                    <a:pt x="39" y="83"/>
                    <a:pt x="31" y="88"/>
                    <a:pt x="18" y="90"/>
                  </a:cubicBezTo>
                  <a:cubicBezTo>
                    <a:pt x="0" y="76"/>
                    <a:pt x="47" y="41"/>
                    <a:pt x="39" y="13"/>
                  </a:cubicBezTo>
                  <a:close/>
                  <a:moveTo>
                    <a:pt x="43" y="70"/>
                  </a:moveTo>
                  <a:cubicBezTo>
                    <a:pt x="56" y="58"/>
                    <a:pt x="70" y="47"/>
                    <a:pt x="80" y="32"/>
                  </a:cubicBezTo>
                  <a:cubicBezTo>
                    <a:pt x="74" y="34"/>
                    <a:pt x="75" y="29"/>
                    <a:pt x="70" y="30"/>
                  </a:cubicBezTo>
                  <a:cubicBezTo>
                    <a:pt x="62" y="48"/>
                    <a:pt x="48" y="58"/>
                    <a:pt x="35" y="70"/>
                  </a:cubicBezTo>
                  <a:cubicBezTo>
                    <a:pt x="38" y="70"/>
                    <a:pt x="40" y="70"/>
                    <a:pt x="43" y="70"/>
                  </a:cubicBezTo>
                  <a:close/>
                  <a:moveTo>
                    <a:pt x="55" y="22"/>
                  </a:moveTo>
                  <a:cubicBezTo>
                    <a:pt x="54" y="23"/>
                    <a:pt x="50" y="30"/>
                    <a:pt x="55" y="30"/>
                  </a:cubicBezTo>
                  <a:cubicBezTo>
                    <a:pt x="53" y="26"/>
                    <a:pt x="60" y="24"/>
                    <a:pt x="55" y="22"/>
                  </a:cubicBezTo>
                  <a:close/>
                  <a:moveTo>
                    <a:pt x="70" y="88"/>
                  </a:moveTo>
                  <a:cubicBezTo>
                    <a:pt x="75" y="76"/>
                    <a:pt x="89" y="66"/>
                    <a:pt x="81" y="53"/>
                  </a:cubicBezTo>
                  <a:cubicBezTo>
                    <a:pt x="72" y="57"/>
                    <a:pt x="66" y="65"/>
                    <a:pt x="60" y="74"/>
                  </a:cubicBezTo>
                  <a:cubicBezTo>
                    <a:pt x="69" y="73"/>
                    <a:pt x="66" y="84"/>
                    <a:pt x="70" y="88"/>
                  </a:cubicBezTo>
                  <a:close/>
                  <a:moveTo>
                    <a:pt x="103" y="74"/>
                  </a:moveTo>
                  <a:cubicBezTo>
                    <a:pt x="95" y="75"/>
                    <a:pt x="99" y="64"/>
                    <a:pt x="93" y="63"/>
                  </a:cubicBezTo>
                  <a:cubicBezTo>
                    <a:pt x="99" y="80"/>
                    <a:pt x="82" y="86"/>
                    <a:pt x="80" y="101"/>
                  </a:cubicBezTo>
                  <a:cubicBezTo>
                    <a:pt x="91" y="96"/>
                    <a:pt x="97" y="85"/>
                    <a:pt x="103" y="74"/>
                  </a:cubicBezTo>
                  <a:close/>
                  <a:moveTo>
                    <a:pt x="101" y="43"/>
                  </a:moveTo>
                  <a:cubicBezTo>
                    <a:pt x="98" y="43"/>
                    <a:pt x="96" y="41"/>
                    <a:pt x="95" y="40"/>
                  </a:cubicBezTo>
                  <a:cubicBezTo>
                    <a:pt x="89" y="41"/>
                    <a:pt x="85" y="44"/>
                    <a:pt x="83" y="49"/>
                  </a:cubicBezTo>
                  <a:cubicBezTo>
                    <a:pt x="90" y="48"/>
                    <a:pt x="97" y="48"/>
                    <a:pt x="101" y="43"/>
                  </a:cubicBezTo>
                  <a:close/>
                  <a:moveTo>
                    <a:pt x="103" y="116"/>
                  </a:moveTo>
                  <a:cubicBezTo>
                    <a:pt x="108" y="107"/>
                    <a:pt x="115" y="100"/>
                    <a:pt x="120" y="91"/>
                  </a:cubicBezTo>
                  <a:cubicBezTo>
                    <a:pt x="118" y="91"/>
                    <a:pt x="115" y="89"/>
                    <a:pt x="114" y="88"/>
                  </a:cubicBezTo>
                  <a:cubicBezTo>
                    <a:pt x="103" y="92"/>
                    <a:pt x="99" y="103"/>
                    <a:pt x="93" y="113"/>
                  </a:cubicBezTo>
                  <a:cubicBezTo>
                    <a:pt x="99" y="111"/>
                    <a:pt x="97" y="118"/>
                    <a:pt x="103" y="116"/>
                  </a:cubicBezTo>
                  <a:close/>
                  <a:moveTo>
                    <a:pt x="131" y="138"/>
                  </a:moveTo>
                  <a:cubicBezTo>
                    <a:pt x="138" y="128"/>
                    <a:pt x="140" y="115"/>
                    <a:pt x="152" y="113"/>
                  </a:cubicBezTo>
                  <a:cubicBezTo>
                    <a:pt x="152" y="118"/>
                    <a:pt x="152" y="123"/>
                    <a:pt x="152" y="128"/>
                  </a:cubicBezTo>
                  <a:cubicBezTo>
                    <a:pt x="150" y="133"/>
                    <a:pt x="137" y="144"/>
                    <a:pt x="145" y="147"/>
                  </a:cubicBezTo>
                  <a:cubicBezTo>
                    <a:pt x="150" y="149"/>
                    <a:pt x="153" y="139"/>
                    <a:pt x="156" y="134"/>
                  </a:cubicBezTo>
                  <a:cubicBezTo>
                    <a:pt x="160" y="128"/>
                    <a:pt x="166" y="121"/>
                    <a:pt x="166" y="114"/>
                  </a:cubicBezTo>
                  <a:cubicBezTo>
                    <a:pt x="152" y="111"/>
                    <a:pt x="143" y="102"/>
                    <a:pt x="128" y="99"/>
                  </a:cubicBezTo>
                  <a:cubicBezTo>
                    <a:pt x="125" y="111"/>
                    <a:pt x="116" y="116"/>
                    <a:pt x="112" y="126"/>
                  </a:cubicBezTo>
                  <a:cubicBezTo>
                    <a:pt x="119" y="129"/>
                    <a:pt x="123" y="135"/>
                    <a:pt x="131" y="138"/>
                  </a:cubicBezTo>
                  <a:close/>
                  <a:moveTo>
                    <a:pt x="176" y="159"/>
                  </a:moveTo>
                  <a:cubicBezTo>
                    <a:pt x="175" y="141"/>
                    <a:pt x="188" y="137"/>
                    <a:pt x="191" y="122"/>
                  </a:cubicBezTo>
                  <a:cubicBezTo>
                    <a:pt x="185" y="124"/>
                    <a:pt x="185" y="119"/>
                    <a:pt x="179" y="120"/>
                  </a:cubicBezTo>
                  <a:cubicBezTo>
                    <a:pt x="174" y="133"/>
                    <a:pt x="163" y="141"/>
                    <a:pt x="160" y="157"/>
                  </a:cubicBezTo>
                  <a:cubicBezTo>
                    <a:pt x="166" y="156"/>
                    <a:pt x="168" y="160"/>
                    <a:pt x="176" y="159"/>
                  </a:cubicBezTo>
                  <a:close/>
                  <a:moveTo>
                    <a:pt x="206" y="162"/>
                  </a:moveTo>
                  <a:cubicBezTo>
                    <a:pt x="208" y="148"/>
                    <a:pt x="218" y="142"/>
                    <a:pt x="220" y="128"/>
                  </a:cubicBezTo>
                  <a:cubicBezTo>
                    <a:pt x="212" y="129"/>
                    <a:pt x="210" y="124"/>
                    <a:pt x="202" y="126"/>
                  </a:cubicBezTo>
                  <a:cubicBezTo>
                    <a:pt x="200" y="140"/>
                    <a:pt x="190" y="147"/>
                    <a:pt x="187" y="161"/>
                  </a:cubicBezTo>
                  <a:cubicBezTo>
                    <a:pt x="192" y="163"/>
                    <a:pt x="199" y="163"/>
                    <a:pt x="206" y="162"/>
                  </a:cubicBezTo>
                  <a:close/>
                  <a:moveTo>
                    <a:pt x="245" y="162"/>
                  </a:moveTo>
                  <a:cubicBezTo>
                    <a:pt x="246" y="150"/>
                    <a:pt x="254" y="143"/>
                    <a:pt x="256" y="130"/>
                  </a:cubicBezTo>
                  <a:cubicBezTo>
                    <a:pt x="249" y="127"/>
                    <a:pt x="242" y="131"/>
                    <a:pt x="231" y="130"/>
                  </a:cubicBezTo>
                  <a:cubicBezTo>
                    <a:pt x="230" y="144"/>
                    <a:pt x="217" y="155"/>
                    <a:pt x="220" y="166"/>
                  </a:cubicBezTo>
                  <a:cubicBezTo>
                    <a:pt x="223" y="166"/>
                    <a:pt x="237" y="165"/>
                    <a:pt x="245" y="162"/>
                  </a:cubicBezTo>
                  <a:close/>
                  <a:moveTo>
                    <a:pt x="268" y="161"/>
                  </a:moveTo>
                  <a:cubicBezTo>
                    <a:pt x="265" y="156"/>
                    <a:pt x="266" y="148"/>
                    <a:pt x="260" y="147"/>
                  </a:cubicBezTo>
                  <a:cubicBezTo>
                    <a:pt x="260" y="153"/>
                    <a:pt x="258" y="156"/>
                    <a:pt x="256" y="161"/>
                  </a:cubicBezTo>
                  <a:cubicBezTo>
                    <a:pt x="260" y="161"/>
                    <a:pt x="264" y="161"/>
                    <a:pt x="268" y="1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7"/>
            <p:cNvSpPr>
              <a:spLocks noEditPoints="1"/>
            </p:cNvSpPr>
            <p:nvPr/>
          </p:nvSpPr>
          <p:spPr bwMode="auto">
            <a:xfrm>
              <a:off x="3886200" y="2743200"/>
              <a:ext cx="974725" cy="841375"/>
            </a:xfrm>
            <a:custGeom>
              <a:avLst/>
              <a:gdLst/>
              <a:ahLst/>
              <a:cxnLst>
                <a:cxn ang="0">
                  <a:pos x="196" y="5"/>
                </a:cxn>
                <a:cxn ang="0">
                  <a:pos x="231" y="30"/>
                </a:cxn>
                <a:cxn ang="0">
                  <a:pos x="242" y="76"/>
                </a:cxn>
                <a:cxn ang="0">
                  <a:pos x="192" y="120"/>
                </a:cxn>
                <a:cxn ang="0">
                  <a:pos x="71" y="187"/>
                </a:cxn>
                <a:cxn ang="0">
                  <a:pos x="64" y="204"/>
                </a:cxn>
                <a:cxn ang="0">
                  <a:pos x="46" y="206"/>
                </a:cxn>
                <a:cxn ang="0">
                  <a:pos x="8" y="197"/>
                </a:cxn>
                <a:cxn ang="0">
                  <a:pos x="192" y="34"/>
                </a:cxn>
                <a:cxn ang="0">
                  <a:pos x="25" y="179"/>
                </a:cxn>
                <a:cxn ang="0">
                  <a:pos x="31" y="183"/>
                </a:cxn>
                <a:cxn ang="0">
                  <a:pos x="37" y="154"/>
                </a:cxn>
                <a:cxn ang="0">
                  <a:pos x="69" y="160"/>
                </a:cxn>
                <a:cxn ang="0">
                  <a:pos x="41" y="143"/>
                </a:cxn>
                <a:cxn ang="0">
                  <a:pos x="92" y="128"/>
                </a:cxn>
                <a:cxn ang="0">
                  <a:pos x="62" y="118"/>
                </a:cxn>
                <a:cxn ang="0">
                  <a:pos x="67" y="106"/>
                </a:cxn>
                <a:cxn ang="0">
                  <a:pos x="92" y="128"/>
                </a:cxn>
                <a:cxn ang="0">
                  <a:pos x="66" y="149"/>
                </a:cxn>
                <a:cxn ang="0">
                  <a:pos x="131" y="105"/>
                </a:cxn>
                <a:cxn ang="0">
                  <a:pos x="90" y="87"/>
                </a:cxn>
                <a:cxn ang="0">
                  <a:pos x="131" y="105"/>
                </a:cxn>
                <a:cxn ang="0">
                  <a:pos x="173" y="80"/>
                </a:cxn>
                <a:cxn ang="0">
                  <a:pos x="112" y="76"/>
                </a:cxn>
                <a:cxn ang="0">
                  <a:pos x="156" y="68"/>
                </a:cxn>
                <a:cxn ang="0">
                  <a:pos x="135" y="64"/>
                </a:cxn>
                <a:cxn ang="0">
                  <a:pos x="167" y="57"/>
                </a:cxn>
                <a:cxn ang="0">
                  <a:pos x="167" y="57"/>
                </a:cxn>
                <a:cxn ang="0">
                  <a:pos x="234" y="55"/>
                </a:cxn>
                <a:cxn ang="0">
                  <a:pos x="204" y="45"/>
                </a:cxn>
                <a:cxn ang="0">
                  <a:pos x="177" y="57"/>
                </a:cxn>
                <a:cxn ang="0">
                  <a:pos x="202" y="82"/>
                </a:cxn>
                <a:cxn ang="0">
                  <a:pos x="211" y="83"/>
                </a:cxn>
                <a:cxn ang="0">
                  <a:pos x="206" y="24"/>
                </a:cxn>
                <a:cxn ang="0">
                  <a:pos x="234" y="64"/>
                </a:cxn>
                <a:cxn ang="0">
                  <a:pos x="234" y="64"/>
                </a:cxn>
              </a:cxnLst>
              <a:rect l="0" t="0" r="r" b="b"/>
              <a:pathLst>
                <a:path w="260" h="224">
                  <a:moveTo>
                    <a:pt x="192" y="34"/>
                  </a:moveTo>
                  <a:cubicBezTo>
                    <a:pt x="198" y="25"/>
                    <a:pt x="193" y="12"/>
                    <a:pt x="196" y="5"/>
                  </a:cubicBezTo>
                  <a:cubicBezTo>
                    <a:pt x="204" y="0"/>
                    <a:pt x="208" y="11"/>
                    <a:pt x="213" y="16"/>
                  </a:cubicBezTo>
                  <a:cubicBezTo>
                    <a:pt x="218" y="21"/>
                    <a:pt x="225" y="24"/>
                    <a:pt x="231" y="30"/>
                  </a:cubicBezTo>
                  <a:cubicBezTo>
                    <a:pt x="237" y="36"/>
                    <a:pt x="260" y="54"/>
                    <a:pt x="259" y="62"/>
                  </a:cubicBezTo>
                  <a:cubicBezTo>
                    <a:pt x="259" y="69"/>
                    <a:pt x="247" y="72"/>
                    <a:pt x="242" y="76"/>
                  </a:cubicBezTo>
                  <a:cubicBezTo>
                    <a:pt x="230" y="84"/>
                    <a:pt x="217" y="97"/>
                    <a:pt x="206" y="105"/>
                  </a:cubicBezTo>
                  <a:cubicBezTo>
                    <a:pt x="201" y="109"/>
                    <a:pt x="201" y="119"/>
                    <a:pt x="192" y="120"/>
                  </a:cubicBezTo>
                  <a:cubicBezTo>
                    <a:pt x="183" y="117"/>
                    <a:pt x="187" y="101"/>
                    <a:pt x="188" y="93"/>
                  </a:cubicBezTo>
                  <a:cubicBezTo>
                    <a:pt x="132" y="107"/>
                    <a:pt x="97" y="143"/>
                    <a:pt x="71" y="187"/>
                  </a:cubicBezTo>
                  <a:cubicBezTo>
                    <a:pt x="75" y="193"/>
                    <a:pt x="87" y="190"/>
                    <a:pt x="85" y="202"/>
                  </a:cubicBezTo>
                  <a:cubicBezTo>
                    <a:pt x="78" y="205"/>
                    <a:pt x="74" y="203"/>
                    <a:pt x="64" y="204"/>
                  </a:cubicBezTo>
                  <a:cubicBezTo>
                    <a:pt x="57" y="207"/>
                    <a:pt x="61" y="221"/>
                    <a:pt x="54" y="224"/>
                  </a:cubicBezTo>
                  <a:cubicBezTo>
                    <a:pt x="42" y="223"/>
                    <a:pt x="42" y="214"/>
                    <a:pt x="46" y="206"/>
                  </a:cubicBezTo>
                  <a:cubicBezTo>
                    <a:pt x="29" y="205"/>
                    <a:pt x="11" y="218"/>
                    <a:pt x="0" y="206"/>
                  </a:cubicBezTo>
                  <a:cubicBezTo>
                    <a:pt x="0" y="201"/>
                    <a:pt x="4" y="198"/>
                    <a:pt x="8" y="197"/>
                  </a:cubicBezTo>
                  <a:cubicBezTo>
                    <a:pt x="16" y="151"/>
                    <a:pt x="39" y="110"/>
                    <a:pt x="69" y="83"/>
                  </a:cubicBezTo>
                  <a:cubicBezTo>
                    <a:pt x="100" y="57"/>
                    <a:pt x="142" y="38"/>
                    <a:pt x="192" y="34"/>
                  </a:cubicBezTo>
                  <a:close/>
                  <a:moveTo>
                    <a:pt x="31" y="183"/>
                  </a:moveTo>
                  <a:cubicBezTo>
                    <a:pt x="28" y="183"/>
                    <a:pt x="28" y="180"/>
                    <a:pt x="25" y="179"/>
                  </a:cubicBezTo>
                  <a:cubicBezTo>
                    <a:pt x="25" y="181"/>
                    <a:pt x="25" y="183"/>
                    <a:pt x="25" y="185"/>
                  </a:cubicBezTo>
                  <a:cubicBezTo>
                    <a:pt x="27" y="185"/>
                    <a:pt x="31" y="186"/>
                    <a:pt x="31" y="183"/>
                  </a:cubicBezTo>
                  <a:close/>
                  <a:moveTo>
                    <a:pt x="69" y="160"/>
                  </a:moveTo>
                  <a:cubicBezTo>
                    <a:pt x="57" y="160"/>
                    <a:pt x="47" y="157"/>
                    <a:pt x="37" y="154"/>
                  </a:cubicBezTo>
                  <a:cubicBezTo>
                    <a:pt x="36" y="158"/>
                    <a:pt x="33" y="159"/>
                    <a:pt x="33" y="164"/>
                  </a:cubicBezTo>
                  <a:cubicBezTo>
                    <a:pt x="45" y="163"/>
                    <a:pt x="63" y="167"/>
                    <a:pt x="69" y="160"/>
                  </a:cubicBezTo>
                  <a:close/>
                  <a:moveTo>
                    <a:pt x="48" y="143"/>
                  </a:moveTo>
                  <a:cubicBezTo>
                    <a:pt x="45" y="141"/>
                    <a:pt x="42" y="137"/>
                    <a:pt x="41" y="143"/>
                  </a:cubicBezTo>
                  <a:cubicBezTo>
                    <a:pt x="44" y="141"/>
                    <a:pt x="47" y="149"/>
                    <a:pt x="48" y="143"/>
                  </a:cubicBezTo>
                  <a:close/>
                  <a:moveTo>
                    <a:pt x="92" y="128"/>
                  </a:moveTo>
                  <a:cubicBezTo>
                    <a:pt x="83" y="127"/>
                    <a:pt x="76" y="131"/>
                    <a:pt x="66" y="130"/>
                  </a:cubicBezTo>
                  <a:cubicBezTo>
                    <a:pt x="66" y="123"/>
                    <a:pt x="60" y="125"/>
                    <a:pt x="62" y="118"/>
                  </a:cubicBezTo>
                  <a:cubicBezTo>
                    <a:pt x="67" y="113"/>
                    <a:pt x="94" y="119"/>
                    <a:pt x="92" y="114"/>
                  </a:cubicBezTo>
                  <a:cubicBezTo>
                    <a:pt x="80" y="115"/>
                    <a:pt x="72" y="113"/>
                    <a:pt x="67" y="106"/>
                  </a:cubicBezTo>
                  <a:cubicBezTo>
                    <a:pt x="61" y="116"/>
                    <a:pt x="52" y="124"/>
                    <a:pt x="46" y="135"/>
                  </a:cubicBezTo>
                  <a:cubicBezTo>
                    <a:pt x="64" y="135"/>
                    <a:pt x="84" y="137"/>
                    <a:pt x="92" y="128"/>
                  </a:cubicBezTo>
                  <a:close/>
                  <a:moveTo>
                    <a:pt x="83" y="145"/>
                  </a:moveTo>
                  <a:cubicBezTo>
                    <a:pt x="79" y="147"/>
                    <a:pt x="62" y="146"/>
                    <a:pt x="66" y="149"/>
                  </a:cubicBezTo>
                  <a:cubicBezTo>
                    <a:pt x="72" y="148"/>
                    <a:pt x="82" y="151"/>
                    <a:pt x="83" y="145"/>
                  </a:cubicBezTo>
                  <a:close/>
                  <a:moveTo>
                    <a:pt x="131" y="105"/>
                  </a:moveTo>
                  <a:cubicBezTo>
                    <a:pt x="125" y="98"/>
                    <a:pt x="113" y="100"/>
                    <a:pt x="106" y="97"/>
                  </a:cubicBezTo>
                  <a:cubicBezTo>
                    <a:pt x="99" y="94"/>
                    <a:pt x="97" y="88"/>
                    <a:pt x="90" y="87"/>
                  </a:cubicBezTo>
                  <a:cubicBezTo>
                    <a:pt x="86" y="92"/>
                    <a:pt x="79" y="95"/>
                    <a:pt x="75" y="101"/>
                  </a:cubicBezTo>
                  <a:cubicBezTo>
                    <a:pt x="92" y="103"/>
                    <a:pt x="110" y="106"/>
                    <a:pt x="131" y="105"/>
                  </a:cubicBezTo>
                  <a:close/>
                  <a:moveTo>
                    <a:pt x="144" y="82"/>
                  </a:moveTo>
                  <a:cubicBezTo>
                    <a:pt x="155" y="83"/>
                    <a:pt x="168" y="88"/>
                    <a:pt x="173" y="80"/>
                  </a:cubicBezTo>
                  <a:cubicBezTo>
                    <a:pt x="156" y="81"/>
                    <a:pt x="146" y="76"/>
                    <a:pt x="131" y="76"/>
                  </a:cubicBezTo>
                  <a:cubicBezTo>
                    <a:pt x="128" y="71"/>
                    <a:pt x="113" y="66"/>
                    <a:pt x="112" y="76"/>
                  </a:cubicBezTo>
                  <a:cubicBezTo>
                    <a:pt x="122" y="75"/>
                    <a:pt x="133" y="80"/>
                    <a:pt x="144" y="82"/>
                  </a:cubicBezTo>
                  <a:close/>
                  <a:moveTo>
                    <a:pt x="156" y="68"/>
                  </a:moveTo>
                  <a:cubicBezTo>
                    <a:pt x="154" y="63"/>
                    <a:pt x="150" y="60"/>
                    <a:pt x="144" y="58"/>
                  </a:cubicBezTo>
                  <a:cubicBezTo>
                    <a:pt x="142" y="61"/>
                    <a:pt x="135" y="59"/>
                    <a:pt x="135" y="64"/>
                  </a:cubicBezTo>
                  <a:cubicBezTo>
                    <a:pt x="142" y="66"/>
                    <a:pt x="149" y="66"/>
                    <a:pt x="156" y="68"/>
                  </a:cubicBezTo>
                  <a:close/>
                  <a:moveTo>
                    <a:pt x="167" y="57"/>
                  </a:moveTo>
                  <a:cubicBezTo>
                    <a:pt x="163" y="57"/>
                    <a:pt x="165" y="51"/>
                    <a:pt x="160" y="53"/>
                  </a:cubicBezTo>
                  <a:cubicBezTo>
                    <a:pt x="158" y="57"/>
                    <a:pt x="167" y="61"/>
                    <a:pt x="167" y="57"/>
                  </a:cubicBezTo>
                  <a:close/>
                  <a:moveTo>
                    <a:pt x="177" y="57"/>
                  </a:moveTo>
                  <a:cubicBezTo>
                    <a:pt x="189" y="45"/>
                    <a:pt x="213" y="58"/>
                    <a:pt x="234" y="55"/>
                  </a:cubicBezTo>
                  <a:cubicBezTo>
                    <a:pt x="238" y="56"/>
                    <a:pt x="234" y="64"/>
                    <a:pt x="238" y="64"/>
                  </a:cubicBezTo>
                  <a:cubicBezTo>
                    <a:pt x="251" y="47"/>
                    <a:pt x="217" y="48"/>
                    <a:pt x="204" y="45"/>
                  </a:cubicBezTo>
                  <a:cubicBezTo>
                    <a:pt x="202" y="59"/>
                    <a:pt x="179" y="38"/>
                    <a:pt x="175" y="53"/>
                  </a:cubicBezTo>
                  <a:cubicBezTo>
                    <a:pt x="176" y="53"/>
                    <a:pt x="177" y="54"/>
                    <a:pt x="177" y="57"/>
                  </a:cubicBezTo>
                  <a:close/>
                  <a:moveTo>
                    <a:pt x="211" y="83"/>
                  </a:moveTo>
                  <a:cubicBezTo>
                    <a:pt x="209" y="82"/>
                    <a:pt x="206" y="81"/>
                    <a:pt x="202" y="82"/>
                  </a:cubicBezTo>
                  <a:cubicBezTo>
                    <a:pt x="202" y="84"/>
                    <a:pt x="202" y="87"/>
                    <a:pt x="202" y="89"/>
                  </a:cubicBezTo>
                  <a:cubicBezTo>
                    <a:pt x="206" y="89"/>
                    <a:pt x="210" y="87"/>
                    <a:pt x="211" y="83"/>
                  </a:cubicBezTo>
                  <a:close/>
                  <a:moveTo>
                    <a:pt x="219" y="34"/>
                  </a:moveTo>
                  <a:cubicBezTo>
                    <a:pt x="214" y="31"/>
                    <a:pt x="210" y="27"/>
                    <a:pt x="206" y="24"/>
                  </a:cubicBezTo>
                  <a:cubicBezTo>
                    <a:pt x="204" y="32"/>
                    <a:pt x="216" y="36"/>
                    <a:pt x="219" y="34"/>
                  </a:cubicBezTo>
                  <a:close/>
                  <a:moveTo>
                    <a:pt x="234" y="64"/>
                  </a:moveTo>
                  <a:cubicBezTo>
                    <a:pt x="227" y="65"/>
                    <a:pt x="224" y="69"/>
                    <a:pt x="221" y="74"/>
                  </a:cubicBezTo>
                  <a:cubicBezTo>
                    <a:pt x="227" y="72"/>
                    <a:pt x="232" y="69"/>
                    <a:pt x="234" y="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8"/>
            <p:cNvSpPr>
              <a:spLocks noEditPoints="1"/>
            </p:cNvSpPr>
            <p:nvPr/>
          </p:nvSpPr>
          <p:spPr bwMode="auto">
            <a:xfrm>
              <a:off x="4953000" y="2935288"/>
              <a:ext cx="517525" cy="1200150"/>
            </a:xfrm>
            <a:custGeom>
              <a:avLst/>
              <a:gdLst/>
              <a:ahLst/>
              <a:cxnLst>
                <a:cxn ang="0">
                  <a:pos x="10" y="40"/>
                </a:cxn>
                <a:cxn ang="0">
                  <a:pos x="29" y="3"/>
                </a:cxn>
                <a:cxn ang="0">
                  <a:pos x="81" y="19"/>
                </a:cxn>
                <a:cxn ang="0">
                  <a:pos x="112" y="207"/>
                </a:cxn>
                <a:cxn ang="0">
                  <a:pos x="117" y="286"/>
                </a:cxn>
                <a:cxn ang="0">
                  <a:pos x="37" y="307"/>
                </a:cxn>
                <a:cxn ang="0">
                  <a:pos x="17" y="239"/>
                </a:cxn>
                <a:cxn ang="0">
                  <a:pos x="21" y="207"/>
                </a:cxn>
                <a:cxn ang="0">
                  <a:pos x="41" y="230"/>
                </a:cxn>
                <a:cxn ang="0">
                  <a:pos x="52" y="228"/>
                </a:cxn>
                <a:cxn ang="0">
                  <a:pos x="0" y="47"/>
                </a:cxn>
                <a:cxn ang="0">
                  <a:pos x="77" y="44"/>
                </a:cxn>
                <a:cxn ang="0">
                  <a:pos x="77" y="44"/>
                </a:cxn>
                <a:cxn ang="0">
                  <a:pos x="77" y="257"/>
                </a:cxn>
                <a:cxn ang="0">
                  <a:pos x="25" y="289"/>
                </a:cxn>
                <a:cxn ang="0">
                  <a:pos x="39" y="239"/>
                </a:cxn>
                <a:cxn ang="0">
                  <a:pos x="39" y="239"/>
                </a:cxn>
                <a:cxn ang="0">
                  <a:pos x="33" y="19"/>
                </a:cxn>
                <a:cxn ang="0">
                  <a:pos x="52" y="23"/>
                </a:cxn>
                <a:cxn ang="0">
                  <a:pos x="41" y="255"/>
                </a:cxn>
                <a:cxn ang="0">
                  <a:pos x="62" y="59"/>
                </a:cxn>
                <a:cxn ang="0">
                  <a:pos x="62" y="59"/>
                </a:cxn>
                <a:cxn ang="0">
                  <a:pos x="100" y="80"/>
                </a:cxn>
                <a:cxn ang="0">
                  <a:pos x="54" y="82"/>
                </a:cxn>
                <a:cxn ang="0">
                  <a:pos x="77" y="236"/>
                </a:cxn>
                <a:cxn ang="0">
                  <a:pos x="64" y="239"/>
                </a:cxn>
                <a:cxn ang="0">
                  <a:pos x="85" y="99"/>
                </a:cxn>
                <a:cxn ang="0">
                  <a:pos x="65" y="103"/>
                </a:cxn>
                <a:cxn ang="0">
                  <a:pos x="102" y="209"/>
                </a:cxn>
                <a:cxn ang="0">
                  <a:pos x="73" y="224"/>
                </a:cxn>
                <a:cxn ang="0">
                  <a:pos x="102" y="282"/>
                </a:cxn>
                <a:cxn ang="0">
                  <a:pos x="73" y="276"/>
                </a:cxn>
                <a:cxn ang="0">
                  <a:pos x="73" y="286"/>
                </a:cxn>
                <a:cxn ang="0">
                  <a:pos x="73" y="122"/>
                </a:cxn>
                <a:cxn ang="0">
                  <a:pos x="113" y="145"/>
                </a:cxn>
                <a:cxn ang="0">
                  <a:pos x="83" y="134"/>
                </a:cxn>
                <a:cxn ang="0">
                  <a:pos x="112" y="119"/>
                </a:cxn>
                <a:cxn ang="0">
                  <a:pos x="73" y="122"/>
                </a:cxn>
                <a:cxn ang="0">
                  <a:pos x="108" y="180"/>
                </a:cxn>
                <a:cxn ang="0">
                  <a:pos x="81" y="203"/>
                </a:cxn>
                <a:cxn ang="0">
                  <a:pos x="112" y="159"/>
                </a:cxn>
                <a:cxn ang="0">
                  <a:pos x="83" y="174"/>
                </a:cxn>
              </a:cxnLst>
              <a:rect l="0" t="0" r="r" b="b"/>
              <a:pathLst>
                <a:path w="138" h="320">
                  <a:moveTo>
                    <a:pt x="0" y="40"/>
                  </a:moveTo>
                  <a:cubicBezTo>
                    <a:pt x="3" y="37"/>
                    <a:pt x="7" y="37"/>
                    <a:pt x="10" y="40"/>
                  </a:cubicBezTo>
                  <a:cubicBezTo>
                    <a:pt x="20" y="34"/>
                    <a:pt x="19" y="17"/>
                    <a:pt x="31" y="13"/>
                  </a:cubicBezTo>
                  <a:cubicBezTo>
                    <a:pt x="29" y="11"/>
                    <a:pt x="28" y="8"/>
                    <a:pt x="29" y="3"/>
                  </a:cubicBezTo>
                  <a:cubicBezTo>
                    <a:pt x="43" y="0"/>
                    <a:pt x="55" y="14"/>
                    <a:pt x="65" y="21"/>
                  </a:cubicBezTo>
                  <a:cubicBezTo>
                    <a:pt x="74" y="21"/>
                    <a:pt x="74" y="15"/>
                    <a:pt x="81" y="19"/>
                  </a:cubicBezTo>
                  <a:cubicBezTo>
                    <a:pt x="83" y="24"/>
                    <a:pt x="83" y="25"/>
                    <a:pt x="79" y="28"/>
                  </a:cubicBezTo>
                  <a:cubicBezTo>
                    <a:pt x="117" y="67"/>
                    <a:pt x="138" y="145"/>
                    <a:pt x="112" y="207"/>
                  </a:cubicBezTo>
                  <a:cubicBezTo>
                    <a:pt x="116" y="229"/>
                    <a:pt x="94" y="239"/>
                    <a:pt x="89" y="257"/>
                  </a:cubicBezTo>
                  <a:cubicBezTo>
                    <a:pt x="95" y="270"/>
                    <a:pt x="111" y="272"/>
                    <a:pt x="117" y="286"/>
                  </a:cubicBezTo>
                  <a:cubicBezTo>
                    <a:pt x="118" y="297"/>
                    <a:pt x="104" y="283"/>
                    <a:pt x="110" y="297"/>
                  </a:cubicBezTo>
                  <a:cubicBezTo>
                    <a:pt x="87" y="294"/>
                    <a:pt x="57" y="300"/>
                    <a:pt x="37" y="307"/>
                  </a:cubicBezTo>
                  <a:cubicBezTo>
                    <a:pt x="27" y="310"/>
                    <a:pt x="18" y="320"/>
                    <a:pt x="8" y="311"/>
                  </a:cubicBezTo>
                  <a:cubicBezTo>
                    <a:pt x="16" y="292"/>
                    <a:pt x="15" y="264"/>
                    <a:pt x="17" y="239"/>
                  </a:cubicBezTo>
                  <a:cubicBezTo>
                    <a:pt x="17" y="232"/>
                    <a:pt x="10" y="232"/>
                    <a:pt x="8" y="226"/>
                  </a:cubicBezTo>
                  <a:cubicBezTo>
                    <a:pt x="8" y="216"/>
                    <a:pt x="17" y="214"/>
                    <a:pt x="21" y="207"/>
                  </a:cubicBezTo>
                  <a:cubicBezTo>
                    <a:pt x="27" y="210"/>
                    <a:pt x="33" y="216"/>
                    <a:pt x="29" y="224"/>
                  </a:cubicBezTo>
                  <a:cubicBezTo>
                    <a:pt x="32" y="227"/>
                    <a:pt x="36" y="229"/>
                    <a:pt x="41" y="230"/>
                  </a:cubicBezTo>
                  <a:cubicBezTo>
                    <a:pt x="44" y="227"/>
                    <a:pt x="28" y="219"/>
                    <a:pt x="37" y="211"/>
                  </a:cubicBezTo>
                  <a:cubicBezTo>
                    <a:pt x="48" y="210"/>
                    <a:pt x="47" y="222"/>
                    <a:pt x="52" y="228"/>
                  </a:cubicBezTo>
                  <a:cubicBezTo>
                    <a:pt x="84" y="195"/>
                    <a:pt x="72" y="121"/>
                    <a:pt x="48" y="88"/>
                  </a:cubicBezTo>
                  <a:cubicBezTo>
                    <a:pt x="36" y="71"/>
                    <a:pt x="19" y="58"/>
                    <a:pt x="0" y="47"/>
                  </a:cubicBezTo>
                  <a:cubicBezTo>
                    <a:pt x="0" y="45"/>
                    <a:pt x="0" y="42"/>
                    <a:pt x="0" y="40"/>
                  </a:cubicBezTo>
                  <a:close/>
                  <a:moveTo>
                    <a:pt x="77" y="44"/>
                  </a:moveTo>
                  <a:cubicBezTo>
                    <a:pt x="65" y="23"/>
                    <a:pt x="42" y="49"/>
                    <a:pt x="23" y="49"/>
                  </a:cubicBezTo>
                  <a:cubicBezTo>
                    <a:pt x="40" y="54"/>
                    <a:pt x="57" y="43"/>
                    <a:pt x="77" y="44"/>
                  </a:cubicBezTo>
                  <a:close/>
                  <a:moveTo>
                    <a:pt x="27" y="282"/>
                  </a:moveTo>
                  <a:cubicBezTo>
                    <a:pt x="43" y="274"/>
                    <a:pt x="71" y="274"/>
                    <a:pt x="77" y="257"/>
                  </a:cubicBezTo>
                  <a:cubicBezTo>
                    <a:pt x="60" y="262"/>
                    <a:pt x="43" y="267"/>
                    <a:pt x="25" y="272"/>
                  </a:cubicBezTo>
                  <a:cubicBezTo>
                    <a:pt x="25" y="278"/>
                    <a:pt x="25" y="284"/>
                    <a:pt x="25" y="289"/>
                  </a:cubicBezTo>
                  <a:cubicBezTo>
                    <a:pt x="32" y="291"/>
                    <a:pt x="28" y="283"/>
                    <a:pt x="27" y="282"/>
                  </a:cubicBezTo>
                  <a:close/>
                  <a:moveTo>
                    <a:pt x="39" y="239"/>
                  </a:moveTo>
                  <a:cubicBezTo>
                    <a:pt x="33" y="241"/>
                    <a:pt x="33" y="236"/>
                    <a:pt x="27" y="238"/>
                  </a:cubicBezTo>
                  <a:cubicBezTo>
                    <a:pt x="25" y="245"/>
                    <a:pt x="39" y="245"/>
                    <a:pt x="39" y="239"/>
                  </a:cubicBezTo>
                  <a:close/>
                  <a:moveTo>
                    <a:pt x="52" y="23"/>
                  </a:moveTo>
                  <a:cubicBezTo>
                    <a:pt x="44" y="24"/>
                    <a:pt x="38" y="14"/>
                    <a:pt x="33" y="19"/>
                  </a:cubicBezTo>
                  <a:cubicBezTo>
                    <a:pt x="42" y="24"/>
                    <a:pt x="24" y="30"/>
                    <a:pt x="31" y="34"/>
                  </a:cubicBezTo>
                  <a:cubicBezTo>
                    <a:pt x="36" y="28"/>
                    <a:pt x="50" y="32"/>
                    <a:pt x="52" y="23"/>
                  </a:cubicBezTo>
                  <a:close/>
                  <a:moveTo>
                    <a:pt x="50" y="249"/>
                  </a:moveTo>
                  <a:cubicBezTo>
                    <a:pt x="44" y="248"/>
                    <a:pt x="42" y="251"/>
                    <a:pt x="41" y="255"/>
                  </a:cubicBezTo>
                  <a:cubicBezTo>
                    <a:pt x="44" y="253"/>
                    <a:pt x="51" y="255"/>
                    <a:pt x="50" y="249"/>
                  </a:cubicBezTo>
                  <a:close/>
                  <a:moveTo>
                    <a:pt x="62" y="59"/>
                  </a:moveTo>
                  <a:cubicBezTo>
                    <a:pt x="54" y="60"/>
                    <a:pt x="46" y="61"/>
                    <a:pt x="42" y="67"/>
                  </a:cubicBezTo>
                  <a:cubicBezTo>
                    <a:pt x="50" y="65"/>
                    <a:pt x="58" y="64"/>
                    <a:pt x="62" y="59"/>
                  </a:cubicBezTo>
                  <a:close/>
                  <a:moveTo>
                    <a:pt x="58" y="88"/>
                  </a:moveTo>
                  <a:cubicBezTo>
                    <a:pt x="73" y="86"/>
                    <a:pt x="83" y="80"/>
                    <a:pt x="100" y="80"/>
                  </a:cubicBezTo>
                  <a:cubicBezTo>
                    <a:pt x="100" y="73"/>
                    <a:pt x="95" y="72"/>
                    <a:pt x="94" y="65"/>
                  </a:cubicBezTo>
                  <a:cubicBezTo>
                    <a:pt x="80" y="70"/>
                    <a:pt x="62" y="71"/>
                    <a:pt x="54" y="82"/>
                  </a:cubicBezTo>
                  <a:cubicBezTo>
                    <a:pt x="56" y="83"/>
                    <a:pt x="58" y="85"/>
                    <a:pt x="58" y="88"/>
                  </a:cubicBezTo>
                  <a:close/>
                  <a:moveTo>
                    <a:pt x="77" y="236"/>
                  </a:moveTo>
                  <a:cubicBezTo>
                    <a:pt x="77" y="230"/>
                    <a:pt x="72" y="231"/>
                    <a:pt x="69" y="228"/>
                  </a:cubicBezTo>
                  <a:cubicBezTo>
                    <a:pt x="70" y="235"/>
                    <a:pt x="63" y="233"/>
                    <a:pt x="64" y="239"/>
                  </a:cubicBezTo>
                  <a:cubicBezTo>
                    <a:pt x="68" y="238"/>
                    <a:pt x="73" y="238"/>
                    <a:pt x="77" y="236"/>
                  </a:cubicBezTo>
                  <a:close/>
                  <a:moveTo>
                    <a:pt x="85" y="99"/>
                  </a:moveTo>
                  <a:cubicBezTo>
                    <a:pt x="92" y="97"/>
                    <a:pt x="103" y="97"/>
                    <a:pt x="106" y="92"/>
                  </a:cubicBezTo>
                  <a:cubicBezTo>
                    <a:pt x="89" y="92"/>
                    <a:pt x="75" y="96"/>
                    <a:pt x="65" y="103"/>
                  </a:cubicBezTo>
                  <a:cubicBezTo>
                    <a:pt x="70" y="106"/>
                    <a:pt x="77" y="101"/>
                    <a:pt x="85" y="99"/>
                  </a:cubicBezTo>
                  <a:close/>
                  <a:moveTo>
                    <a:pt x="102" y="209"/>
                  </a:moveTo>
                  <a:cubicBezTo>
                    <a:pt x="90" y="208"/>
                    <a:pt x="88" y="216"/>
                    <a:pt x="75" y="215"/>
                  </a:cubicBezTo>
                  <a:cubicBezTo>
                    <a:pt x="77" y="219"/>
                    <a:pt x="68" y="223"/>
                    <a:pt x="73" y="224"/>
                  </a:cubicBezTo>
                  <a:cubicBezTo>
                    <a:pt x="84" y="220"/>
                    <a:pt x="99" y="220"/>
                    <a:pt x="102" y="209"/>
                  </a:cubicBezTo>
                  <a:close/>
                  <a:moveTo>
                    <a:pt x="102" y="282"/>
                  </a:moveTo>
                  <a:cubicBezTo>
                    <a:pt x="92" y="280"/>
                    <a:pt x="89" y="270"/>
                    <a:pt x="79" y="268"/>
                  </a:cubicBezTo>
                  <a:cubicBezTo>
                    <a:pt x="78" y="272"/>
                    <a:pt x="74" y="272"/>
                    <a:pt x="73" y="276"/>
                  </a:cubicBezTo>
                  <a:cubicBezTo>
                    <a:pt x="77" y="278"/>
                    <a:pt x="80" y="270"/>
                    <a:pt x="81" y="276"/>
                  </a:cubicBezTo>
                  <a:cubicBezTo>
                    <a:pt x="82" y="283"/>
                    <a:pt x="75" y="282"/>
                    <a:pt x="73" y="286"/>
                  </a:cubicBezTo>
                  <a:cubicBezTo>
                    <a:pt x="83" y="285"/>
                    <a:pt x="94" y="285"/>
                    <a:pt x="102" y="282"/>
                  </a:cubicBezTo>
                  <a:close/>
                  <a:moveTo>
                    <a:pt x="73" y="122"/>
                  </a:moveTo>
                  <a:cubicBezTo>
                    <a:pt x="77" y="131"/>
                    <a:pt x="81" y="140"/>
                    <a:pt x="81" y="153"/>
                  </a:cubicBezTo>
                  <a:cubicBezTo>
                    <a:pt x="92" y="151"/>
                    <a:pt x="104" y="149"/>
                    <a:pt x="113" y="145"/>
                  </a:cubicBezTo>
                  <a:cubicBezTo>
                    <a:pt x="113" y="140"/>
                    <a:pt x="113" y="135"/>
                    <a:pt x="113" y="130"/>
                  </a:cubicBezTo>
                  <a:cubicBezTo>
                    <a:pt x="102" y="130"/>
                    <a:pt x="96" y="135"/>
                    <a:pt x="83" y="134"/>
                  </a:cubicBezTo>
                  <a:cubicBezTo>
                    <a:pt x="81" y="130"/>
                    <a:pt x="77" y="128"/>
                    <a:pt x="77" y="122"/>
                  </a:cubicBezTo>
                  <a:cubicBezTo>
                    <a:pt x="87" y="120"/>
                    <a:pt x="99" y="119"/>
                    <a:pt x="112" y="119"/>
                  </a:cubicBezTo>
                  <a:cubicBezTo>
                    <a:pt x="112" y="115"/>
                    <a:pt x="112" y="112"/>
                    <a:pt x="112" y="109"/>
                  </a:cubicBezTo>
                  <a:cubicBezTo>
                    <a:pt x="99" y="106"/>
                    <a:pt x="79" y="112"/>
                    <a:pt x="73" y="122"/>
                  </a:cubicBezTo>
                  <a:close/>
                  <a:moveTo>
                    <a:pt x="104" y="195"/>
                  </a:moveTo>
                  <a:cubicBezTo>
                    <a:pt x="105" y="190"/>
                    <a:pt x="107" y="185"/>
                    <a:pt x="108" y="180"/>
                  </a:cubicBezTo>
                  <a:cubicBezTo>
                    <a:pt x="99" y="182"/>
                    <a:pt x="93" y="187"/>
                    <a:pt x="81" y="186"/>
                  </a:cubicBezTo>
                  <a:cubicBezTo>
                    <a:pt x="83" y="193"/>
                    <a:pt x="75" y="199"/>
                    <a:pt x="81" y="203"/>
                  </a:cubicBezTo>
                  <a:cubicBezTo>
                    <a:pt x="86" y="198"/>
                    <a:pt x="95" y="197"/>
                    <a:pt x="104" y="195"/>
                  </a:cubicBezTo>
                  <a:close/>
                  <a:moveTo>
                    <a:pt x="112" y="159"/>
                  </a:moveTo>
                  <a:cubicBezTo>
                    <a:pt x="101" y="160"/>
                    <a:pt x="94" y="165"/>
                    <a:pt x="83" y="167"/>
                  </a:cubicBezTo>
                  <a:cubicBezTo>
                    <a:pt x="83" y="169"/>
                    <a:pt x="83" y="172"/>
                    <a:pt x="83" y="174"/>
                  </a:cubicBezTo>
                  <a:cubicBezTo>
                    <a:pt x="93" y="169"/>
                    <a:pt x="111" y="173"/>
                    <a:pt x="112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9"/>
            <p:cNvSpPr>
              <a:spLocks noEditPoints="1"/>
            </p:cNvSpPr>
            <p:nvPr/>
          </p:nvSpPr>
          <p:spPr bwMode="auto">
            <a:xfrm>
              <a:off x="4953000" y="2057401"/>
              <a:ext cx="839787" cy="874713"/>
            </a:xfrm>
            <a:custGeom>
              <a:avLst/>
              <a:gdLst/>
              <a:ahLst/>
              <a:cxnLst>
                <a:cxn ang="0">
                  <a:pos x="12" y="124"/>
                </a:cxn>
                <a:cxn ang="0">
                  <a:pos x="147" y="118"/>
                </a:cxn>
                <a:cxn ang="0">
                  <a:pos x="145" y="5"/>
                </a:cxn>
                <a:cxn ang="0">
                  <a:pos x="162" y="3"/>
                </a:cxn>
                <a:cxn ang="0">
                  <a:pos x="174" y="116"/>
                </a:cxn>
                <a:cxn ang="0">
                  <a:pos x="197" y="113"/>
                </a:cxn>
                <a:cxn ang="0">
                  <a:pos x="189" y="34"/>
                </a:cxn>
                <a:cxn ang="0">
                  <a:pos x="177" y="107"/>
                </a:cxn>
                <a:cxn ang="0">
                  <a:pos x="174" y="76"/>
                </a:cxn>
                <a:cxn ang="0">
                  <a:pos x="177" y="15"/>
                </a:cxn>
                <a:cxn ang="0">
                  <a:pos x="200" y="51"/>
                </a:cxn>
                <a:cxn ang="0">
                  <a:pos x="208" y="114"/>
                </a:cxn>
                <a:cxn ang="0">
                  <a:pos x="220" y="113"/>
                </a:cxn>
                <a:cxn ang="0">
                  <a:pos x="223" y="209"/>
                </a:cxn>
                <a:cxn ang="0">
                  <a:pos x="212" y="205"/>
                </a:cxn>
                <a:cxn ang="0">
                  <a:pos x="54" y="224"/>
                </a:cxn>
                <a:cxn ang="0">
                  <a:pos x="28" y="222"/>
                </a:cxn>
                <a:cxn ang="0">
                  <a:pos x="66" y="210"/>
                </a:cxn>
                <a:cxn ang="0">
                  <a:pos x="214" y="197"/>
                </a:cxn>
                <a:cxn ang="0">
                  <a:pos x="212" y="132"/>
                </a:cxn>
                <a:cxn ang="0">
                  <a:pos x="39" y="139"/>
                </a:cxn>
                <a:cxn ang="0">
                  <a:pos x="97" y="139"/>
                </a:cxn>
                <a:cxn ang="0">
                  <a:pos x="106" y="149"/>
                </a:cxn>
                <a:cxn ang="0">
                  <a:pos x="110" y="139"/>
                </a:cxn>
                <a:cxn ang="0">
                  <a:pos x="135" y="149"/>
                </a:cxn>
                <a:cxn ang="0">
                  <a:pos x="133" y="191"/>
                </a:cxn>
                <a:cxn ang="0">
                  <a:pos x="122" y="185"/>
                </a:cxn>
                <a:cxn ang="0">
                  <a:pos x="106" y="187"/>
                </a:cxn>
                <a:cxn ang="0">
                  <a:pos x="83" y="195"/>
                </a:cxn>
                <a:cxn ang="0">
                  <a:pos x="70" y="187"/>
                </a:cxn>
                <a:cxn ang="0">
                  <a:pos x="68" y="201"/>
                </a:cxn>
                <a:cxn ang="0">
                  <a:pos x="41" y="203"/>
                </a:cxn>
                <a:cxn ang="0">
                  <a:pos x="35" y="178"/>
                </a:cxn>
                <a:cxn ang="0">
                  <a:pos x="54" y="172"/>
                </a:cxn>
                <a:cxn ang="0">
                  <a:pos x="30" y="155"/>
                </a:cxn>
                <a:cxn ang="0">
                  <a:pos x="35" y="139"/>
                </a:cxn>
                <a:cxn ang="0">
                  <a:pos x="26" y="195"/>
                </a:cxn>
                <a:cxn ang="0">
                  <a:pos x="28" y="210"/>
                </a:cxn>
                <a:cxn ang="0">
                  <a:pos x="10" y="134"/>
                </a:cxn>
                <a:cxn ang="0">
                  <a:pos x="12" y="124"/>
                </a:cxn>
                <a:cxn ang="0">
                  <a:pos x="72" y="178"/>
                </a:cxn>
                <a:cxn ang="0">
                  <a:pos x="74" y="170"/>
                </a:cxn>
                <a:cxn ang="0">
                  <a:pos x="68" y="166"/>
                </a:cxn>
                <a:cxn ang="0">
                  <a:pos x="72" y="178"/>
                </a:cxn>
                <a:cxn ang="0">
                  <a:pos x="104" y="153"/>
                </a:cxn>
                <a:cxn ang="0">
                  <a:pos x="104" y="153"/>
                </a:cxn>
                <a:cxn ang="0">
                  <a:pos x="162" y="118"/>
                </a:cxn>
                <a:cxn ang="0">
                  <a:pos x="156" y="89"/>
                </a:cxn>
                <a:cxn ang="0">
                  <a:pos x="162" y="118"/>
                </a:cxn>
              </a:cxnLst>
              <a:rect l="0" t="0" r="r" b="b"/>
              <a:pathLst>
                <a:path w="224" h="233">
                  <a:moveTo>
                    <a:pt x="12" y="124"/>
                  </a:moveTo>
                  <a:cubicBezTo>
                    <a:pt x="57" y="128"/>
                    <a:pt x="105" y="123"/>
                    <a:pt x="147" y="118"/>
                  </a:cubicBezTo>
                  <a:cubicBezTo>
                    <a:pt x="146" y="88"/>
                    <a:pt x="149" y="38"/>
                    <a:pt x="145" y="5"/>
                  </a:cubicBezTo>
                  <a:cubicBezTo>
                    <a:pt x="149" y="1"/>
                    <a:pt x="156" y="0"/>
                    <a:pt x="162" y="3"/>
                  </a:cubicBezTo>
                  <a:cubicBezTo>
                    <a:pt x="171" y="36"/>
                    <a:pt x="160" y="88"/>
                    <a:pt x="174" y="116"/>
                  </a:cubicBezTo>
                  <a:cubicBezTo>
                    <a:pt x="186" y="118"/>
                    <a:pt x="186" y="108"/>
                    <a:pt x="197" y="113"/>
                  </a:cubicBezTo>
                  <a:cubicBezTo>
                    <a:pt x="195" y="85"/>
                    <a:pt x="192" y="60"/>
                    <a:pt x="189" y="34"/>
                  </a:cubicBezTo>
                  <a:cubicBezTo>
                    <a:pt x="182" y="55"/>
                    <a:pt x="195" y="97"/>
                    <a:pt x="177" y="107"/>
                  </a:cubicBezTo>
                  <a:cubicBezTo>
                    <a:pt x="167" y="102"/>
                    <a:pt x="173" y="89"/>
                    <a:pt x="174" y="76"/>
                  </a:cubicBezTo>
                  <a:cubicBezTo>
                    <a:pt x="174" y="53"/>
                    <a:pt x="172" y="27"/>
                    <a:pt x="177" y="15"/>
                  </a:cubicBezTo>
                  <a:cubicBezTo>
                    <a:pt x="202" y="10"/>
                    <a:pt x="199" y="34"/>
                    <a:pt x="200" y="51"/>
                  </a:cubicBezTo>
                  <a:cubicBezTo>
                    <a:pt x="203" y="73"/>
                    <a:pt x="205" y="98"/>
                    <a:pt x="208" y="114"/>
                  </a:cubicBezTo>
                  <a:cubicBezTo>
                    <a:pt x="210" y="119"/>
                    <a:pt x="213" y="109"/>
                    <a:pt x="220" y="113"/>
                  </a:cubicBezTo>
                  <a:cubicBezTo>
                    <a:pt x="223" y="142"/>
                    <a:pt x="224" y="175"/>
                    <a:pt x="223" y="209"/>
                  </a:cubicBezTo>
                  <a:cubicBezTo>
                    <a:pt x="217" y="210"/>
                    <a:pt x="215" y="206"/>
                    <a:pt x="212" y="205"/>
                  </a:cubicBezTo>
                  <a:cubicBezTo>
                    <a:pt x="167" y="212"/>
                    <a:pt x="100" y="217"/>
                    <a:pt x="54" y="224"/>
                  </a:cubicBezTo>
                  <a:cubicBezTo>
                    <a:pt x="45" y="225"/>
                    <a:pt x="34" y="233"/>
                    <a:pt x="28" y="222"/>
                  </a:cubicBezTo>
                  <a:cubicBezTo>
                    <a:pt x="35" y="210"/>
                    <a:pt x="52" y="213"/>
                    <a:pt x="66" y="210"/>
                  </a:cubicBezTo>
                  <a:cubicBezTo>
                    <a:pt x="110" y="204"/>
                    <a:pt x="163" y="199"/>
                    <a:pt x="214" y="197"/>
                  </a:cubicBezTo>
                  <a:cubicBezTo>
                    <a:pt x="215" y="174"/>
                    <a:pt x="213" y="153"/>
                    <a:pt x="212" y="132"/>
                  </a:cubicBezTo>
                  <a:cubicBezTo>
                    <a:pt x="164" y="125"/>
                    <a:pt x="103" y="142"/>
                    <a:pt x="39" y="139"/>
                  </a:cubicBezTo>
                  <a:cubicBezTo>
                    <a:pt x="57" y="146"/>
                    <a:pt x="80" y="148"/>
                    <a:pt x="97" y="139"/>
                  </a:cubicBezTo>
                  <a:cubicBezTo>
                    <a:pt x="102" y="140"/>
                    <a:pt x="105" y="143"/>
                    <a:pt x="106" y="149"/>
                  </a:cubicBezTo>
                  <a:cubicBezTo>
                    <a:pt x="110" y="149"/>
                    <a:pt x="107" y="141"/>
                    <a:pt x="110" y="139"/>
                  </a:cubicBezTo>
                  <a:cubicBezTo>
                    <a:pt x="120" y="141"/>
                    <a:pt x="129" y="144"/>
                    <a:pt x="135" y="149"/>
                  </a:cubicBezTo>
                  <a:cubicBezTo>
                    <a:pt x="132" y="168"/>
                    <a:pt x="145" y="180"/>
                    <a:pt x="133" y="191"/>
                  </a:cubicBezTo>
                  <a:cubicBezTo>
                    <a:pt x="127" y="191"/>
                    <a:pt x="123" y="189"/>
                    <a:pt x="122" y="185"/>
                  </a:cubicBezTo>
                  <a:cubicBezTo>
                    <a:pt x="117" y="190"/>
                    <a:pt x="112" y="193"/>
                    <a:pt x="106" y="187"/>
                  </a:cubicBezTo>
                  <a:cubicBezTo>
                    <a:pt x="101" y="192"/>
                    <a:pt x="88" y="190"/>
                    <a:pt x="83" y="195"/>
                  </a:cubicBezTo>
                  <a:cubicBezTo>
                    <a:pt x="75" y="196"/>
                    <a:pt x="75" y="189"/>
                    <a:pt x="70" y="187"/>
                  </a:cubicBezTo>
                  <a:cubicBezTo>
                    <a:pt x="73" y="193"/>
                    <a:pt x="71" y="196"/>
                    <a:pt x="68" y="201"/>
                  </a:cubicBezTo>
                  <a:cubicBezTo>
                    <a:pt x="55" y="198"/>
                    <a:pt x="49" y="206"/>
                    <a:pt x="41" y="203"/>
                  </a:cubicBezTo>
                  <a:cubicBezTo>
                    <a:pt x="35" y="198"/>
                    <a:pt x="38" y="185"/>
                    <a:pt x="35" y="178"/>
                  </a:cubicBezTo>
                  <a:cubicBezTo>
                    <a:pt x="40" y="171"/>
                    <a:pt x="49" y="179"/>
                    <a:pt x="54" y="172"/>
                  </a:cubicBezTo>
                  <a:cubicBezTo>
                    <a:pt x="44" y="173"/>
                    <a:pt x="36" y="164"/>
                    <a:pt x="30" y="155"/>
                  </a:cubicBezTo>
                  <a:cubicBezTo>
                    <a:pt x="29" y="148"/>
                    <a:pt x="32" y="144"/>
                    <a:pt x="35" y="139"/>
                  </a:cubicBezTo>
                  <a:cubicBezTo>
                    <a:pt x="18" y="144"/>
                    <a:pt x="34" y="182"/>
                    <a:pt x="26" y="195"/>
                  </a:cubicBezTo>
                  <a:cubicBezTo>
                    <a:pt x="27" y="200"/>
                    <a:pt x="32" y="206"/>
                    <a:pt x="28" y="210"/>
                  </a:cubicBezTo>
                  <a:cubicBezTo>
                    <a:pt x="0" y="206"/>
                    <a:pt x="32" y="147"/>
                    <a:pt x="10" y="134"/>
                  </a:cubicBezTo>
                  <a:cubicBezTo>
                    <a:pt x="9" y="128"/>
                    <a:pt x="13" y="129"/>
                    <a:pt x="12" y="124"/>
                  </a:cubicBezTo>
                  <a:close/>
                  <a:moveTo>
                    <a:pt x="72" y="178"/>
                  </a:moveTo>
                  <a:cubicBezTo>
                    <a:pt x="71" y="174"/>
                    <a:pt x="74" y="174"/>
                    <a:pt x="74" y="170"/>
                  </a:cubicBezTo>
                  <a:cubicBezTo>
                    <a:pt x="71" y="170"/>
                    <a:pt x="70" y="167"/>
                    <a:pt x="68" y="166"/>
                  </a:cubicBezTo>
                  <a:cubicBezTo>
                    <a:pt x="68" y="171"/>
                    <a:pt x="67" y="178"/>
                    <a:pt x="72" y="178"/>
                  </a:cubicBezTo>
                  <a:close/>
                  <a:moveTo>
                    <a:pt x="104" y="153"/>
                  </a:moveTo>
                  <a:cubicBezTo>
                    <a:pt x="102" y="165"/>
                    <a:pt x="110" y="157"/>
                    <a:pt x="104" y="153"/>
                  </a:cubicBezTo>
                  <a:close/>
                  <a:moveTo>
                    <a:pt x="162" y="118"/>
                  </a:moveTo>
                  <a:cubicBezTo>
                    <a:pt x="165" y="111"/>
                    <a:pt x="158" y="98"/>
                    <a:pt x="156" y="89"/>
                  </a:cubicBezTo>
                  <a:cubicBezTo>
                    <a:pt x="158" y="99"/>
                    <a:pt x="155" y="114"/>
                    <a:pt x="162" y="1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0"/>
            <p:cNvSpPr>
              <a:spLocks noEditPoints="1"/>
            </p:cNvSpPr>
            <p:nvPr/>
          </p:nvSpPr>
          <p:spPr bwMode="auto">
            <a:xfrm>
              <a:off x="4800600" y="4202113"/>
              <a:ext cx="979487" cy="641350"/>
            </a:xfrm>
            <a:custGeom>
              <a:avLst/>
              <a:gdLst/>
              <a:ahLst/>
              <a:cxnLst>
                <a:cxn ang="0">
                  <a:pos x="60" y="92"/>
                </a:cxn>
                <a:cxn ang="0">
                  <a:pos x="62" y="69"/>
                </a:cxn>
                <a:cxn ang="0">
                  <a:pos x="62" y="13"/>
                </a:cxn>
                <a:cxn ang="0">
                  <a:pos x="96" y="69"/>
                </a:cxn>
                <a:cxn ang="0">
                  <a:pos x="95" y="99"/>
                </a:cxn>
                <a:cxn ang="0">
                  <a:pos x="116" y="19"/>
                </a:cxn>
                <a:cxn ang="0">
                  <a:pos x="158" y="15"/>
                </a:cxn>
                <a:cxn ang="0">
                  <a:pos x="158" y="93"/>
                </a:cxn>
                <a:cxn ang="0">
                  <a:pos x="210" y="24"/>
                </a:cxn>
                <a:cxn ang="0">
                  <a:pos x="194" y="30"/>
                </a:cxn>
                <a:cxn ang="0">
                  <a:pos x="179" y="67"/>
                </a:cxn>
                <a:cxn ang="0">
                  <a:pos x="194" y="9"/>
                </a:cxn>
                <a:cxn ang="0">
                  <a:pos x="219" y="36"/>
                </a:cxn>
                <a:cxn ang="0">
                  <a:pos x="244" y="103"/>
                </a:cxn>
                <a:cxn ang="0">
                  <a:pos x="221" y="157"/>
                </a:cxn>
                <a:cxn ang="0">
                  <a:pos x="68" y="157"/>
                </a:cxn>
                <a:cxn ang="0">
                  <a:pos x="56" y="103"/>
                </a:cxn>
                <a:cxn ang="0">
                  <a:pos x="33" y="115"/>
                </a:cxn>
                <a:cxn ang="0">
                  <a:pos x="33" y="140"/>
                </a:cxn>
                <a:cxn ang="0">
                  <a:pos x="33" y="115"/>
                </a:cxn>
                <a:cxn ang="0">
                  <a:pos x="43" y="130"/>
                </a:cxn>
                <a:cxn ang="0">
                  <a:pos x="75" y="115"/>
                </a:cxn>
                <a:cxn ang="0">
                  <a:pos x="45" y="145"/>
                </a:cxn>
                <a:cxn ang="0">
                  <a:pos x="77" y="78"/>
                </a:cxn>
                <a:cxn ang="0">
                  <a:pos x="85" y="28"/>
                </a:cxn>
                <a:cxn ang="0">
                  <a:pos x="77" y="78"/>
                </a:cxn>
                <a:cxn ang="0">
                  <a:pos x="81" y="136"/>
                </a:cxn>
                <a:cxn ang="0">
                  <a:pos x="148" y="145"/>
                </a:cxn>
                <a:cxn ang="0">
                  <a:pos x="85" y="151"/>
                </a:cxn>
                <a:cxn ang="0">
                  <a:pos x="112" y="120"/>
                </a:cxn>
                <a:cxn ang="0">
                  <a:pos x="95" y="115"/>
                </a:cxn>
                <a:cxn ang="0">
                  <a:pos x="133" y="128"/>
                </a:cxn>
                <a:cxn ang="0">
                  <a:pos x="121" y="132"/>
                </a:cxn>
                <a:cxn ang="0">
                  <a:pos x="129" y="90"/>
                </a:cxn>
                <a:cxn ang="0">
                  <a:pos x="146" y="34"/>
                </a:cxn>
                <a:cxn ang="0">
                  <a:pos x="129" y="90"/>
                </a:cxn>
                <a:cxn ang="0">
                  <a:pos x="160" y="111"/>
                </a:cxn>
                <a:cxn ang="0">
                  <a:pos x="150" y="126"/>
                </a:cxn>
                <a:cxn ang="0">
                  <a:pos x="166" y="124"/>
                </a:cxn>
                <a:cxn ang="0">
                  <a:pos x="175" y="132"/>
                </a:cxn>
                <a:cxn ang="0">
                  <a:pos x="177" y="145"/>
                </a:cxn>
                <a:cxn ang="0">
                  <a:pos x="210" y="111"/>
                </a:cxn>
                <a:cxn ang="0">
                  <a:pos x="194" y="124"/>
                </a:cxn>
                <a:cxn ang="0">
                  <a:pos x="210" y="136"/>
                </a:cxn>
                <a:cxn ang="0">
                  <a:pos x="244" y="130"/>
                </a:cxn>
                <a:cxn ang="0">
                  <a:pos x="244" y="130"/>
                </a:cxn>
              </a:cxnLst>
              <a:rect l="0" t="0" r="r" b="b"/>
              <a:pathLst>
                <a:path w="261" h="171">
                  <a:moveTo>
                    <a:pt x="93" y="99"/>
                  </a:moveTo>
                  <a:cubicBezTo>
                    <a:pt x="85" y="89"/>
                    <a:pt x="72" y="94"/>
                    <a:pt x="60" y="92"/>
                  </a:cubicBezTo>
                  <a:cubicBezTo>
                    <a:pt x="60" y="88"/>
                    <a:pt x="59" y="87"/>
                    <a:pt x="56" y="86"/>
                  </a:cubicBezTo>
                  <a:cubicBezTo>
                    <a:pt x="57" y="78"/>
                    <a:pt x="61" y="76"/>
                    <a:pt x="62" y="69"/>
                  </a:cubicBezTo>
                  <a:cubicBezTo>
                    <a:pt x="63" y="55"/>
                    <a:pt x="54" y="36"/>
                    <a:pt x="56" y="24"/>
                  </a:cubicBezTo>
                  <a:cubicBezTo>
                    <a:pt x="57" y="20"/>
                    <a:pt x="65" y="19"/>
                    <a:pt x="62" y="13"/>
                  </a:cubicBezTo>
                  <a:cubicBezTo>
                    <a:pt x="76" y="16"/>
                    <a:pt x="84" y="13"/>
                    <a:pt x="95" y="9"/>
                  </a:cubicBezTo>
                  <a:cubicBezTo>
                    <a:pt x="106" y="21"/>
                    <a:pt x="95" y="49"/>
                    <a:pt x="96" y="69"/>
                  </a:cubicBezTo>
                  <a:cubicBezTo>
                    <a:pt x="96" y="73"/>
                    <a:pt x="103" y="69"/>
                    <a:pt x="106" y="70"/>
                  </a:cubicBezTo>
                  <a:cubicBezTo>
                    <a:pt x="104" y="82"/>
                    <a:pt x="95" y="86"/>
                    <a:pt x="95" y="99"/>
                  </a:cubicBezTo>
                  <a:cubicBezTo>
                    <a:pt x="102" y="99"/>
                    <a:pt x="110" y="99"/>
                    <a:pt x="118" y="99"/>
                  </a:cubicBezTo>
                  <a:cubicBezTo>
                    <a:pt x="122" y="81"/>
                    <a:pt x="113" y="40"/>
                    <a:pt x="116" y="19"/>
                  </a:cubicBezTo>
                  <a:cubicBezTo>
                    <a:pt x="123" y="16"/>
                    <a:pt x="128" y="21"/>
                    <a:pt x="137" y="21"/>
                  </a:cubicBezTo>
                  <a:cubicBezTo>
                    <a:pt x="146" y="20"/>
                    <a:pt x="151" y="11"/>
                    <a:pt x="158" y="15"/>
                  </a:cubicBezTo>
                  <a:cubicBezTo>
                    <a:pt x="164" y="19"/>
                    <a:pt x="161" y="26"/>
                    <a:pt x="158" y="32"/>
                  </a:cubicBezTo>
                  <a:cubicBezTo>
                    <a:pt x="158" y="59"/>
                    <a:pt x="160" y="69"/>
                    <a:pt x="158" y="93"/>
                  </a:cubicBezTo>
                  <a:cubicBezTo>
                    <a:pt x="177" y="99"/>
                    <a:pt x="199" y="91"/>
                    <a:pt x="216" y="88"/>
                  </a:cubicBezTo>
                  <a:cubicBezTo>
                    <a:pt x="216" y="64"/>
                    <a:pt x="205" y="46"/>
                    <a:pt x="210" y="24"/>
                  </a:cubicBezTo>
                  <a:cubicBezTo>
                    <a:pt x="206" y="21"/>
                    <a:pt x="196" y="23"/>
                    <a:pt x="191" y="21"/>
                  </a:cubicBezTo>
                  <a:cubicBezTo>
                    <a:pt x="186" y="22"/>
                    <a:pt x="197" y="24"/>
                    <a:pt x="194" y="30"/>
                  </a:cubicBezTo>
                  <a:cubicBezTo>
                    <a:pt x="185" y="43"/>
                    <a:pt x="197" y="79"/>
                    <a:pt x="185" y="90"/>
                  </a:cubicBezTo>
                  <a:cubicBezTo>
                    <a:pt x="171" y="90"/>
                    <a:pt x="179" y="77"/>
                    <a:pt x="179" y="67"/>
                  </a:cubicBezTo>
                  <a:cubicBezTo>
                    <a:pt x="180" y="46"/>
                    <a:pt x="177" y="18"/>
                    <a:pt x="175" y="5"/>
                  </a:cubicBezTo>
                  <a:cubicBezTo>
                    <a:pt x="182" y="0"/>
                    <a:pt x="188" y="8"/>
                    <a:pt x="194" y="9"/>
                  </a:cubicBezTo>
                  <a:cubicBezTo>
                    <a:pt x="206" y="12"/>
                    <a:pt x="225" y="8"/>
                    <a:pt x="231" y="17"/>
                  </a:cubicBezTo>
                  <a:cubicBezTo>
                    <a:pt x="231" y="27"/>
                    <a:pt x="221" y="27"/>
                    <a:pt x="219" y="36"/>
                  </a:cubicBezTo>
                  <a:cubicBezTo>
                    <a:pt x="218" y="60"/>
                    <a:pt x="229" y="72"/>
                    <a:pt x="227" y="97"/>
                  </a:cubicBezTo>
                  <a:cubicBezTo>
                    <a:pt x="229" y="103"/>
                    <a:pt x="239" y="101"/>
                    <a:pt x="244" y="103"/>
                  </a:cubicBezTo>
                  <a:cubicBezTo>
                    <a:pt x="252" y="113"/>
                    <a:pt x="261" y="120"/>
                    <a:pt x="260" y="138"/>
                  </a:cubicBezTo>
                  <a:cubicBezTo>
                    <a:pt x="248" y="140"/>
                    <a:pt x="237" y="154"/>
                    <a:pt x="221" y="157"/>
                  </a:cubicBezTo>
                  <a:cubicBezTo>
                    <a:pt x="209" y="159"/>
                    <a:pt x="190" y="155"/>
                    <a:pt x="171" y="157"/>
                  </a:cubicBezTo>
                  <a:cubicBezTo>
                    <a:pt x="133" y="160"/>
                    <a:pt x="89" y="171"/>
                    <a:pt x="68" y="157"/>
                  </a:cubicBezTo>
                  <a:cubicBezTo>
                    <a:pt x="39" y="161"/>
                    <a:pt x="0" y="150"/>
                    <a:pt x="10" y="115"/>
                  </a:cubicBezTo>
                  <a:cubicBezTo>
                    <a:pt x="22" y="106"/>
                    <a:pt x="40" y="89"/>
                    <a:pt x="56" y="103"/>
                  </a:cubicBezTo>
                  <a:cubicBezTo>
                    <a:pt x="69" y="102"/>
                    <a:pt x="78" y="98"/>
                    <a:pt x="93" y="99"/>
                  </a:cubicBezTo>
                  <a:close/>
                  <a:moveTo>
                    <a:pt x="33" y="115"/>
                  </a:moveTo>
                  <a:cubicBezTo>
                    <a:pt x="30" y="122"/>
                    <a:pt x="20" y="122"/>
                    <a:pt x="22" y="134"/>
                  </a:cubicBezTo>
                  <a:cubicBezTo>
                    <a:pt x="23" y="137"/>
                    <a:pt x="30" y="144"/>
                    <a:pt x="33" y="140"/>
                  </a:cubicBezTo>
                  <a:cubicBezTo>
                    <a:pt x="29" y="137"/>
                    <a:pt x="25" y="135"/>
                    <a:pt x="25" y="128"/>
                  </a:cubicBezTo>
                  <a:cubicBezTo>
                    <a:pt x="27" y="124"/>
                    <a:pt x="37" y="118"/>
                    <a:pt x="33" y="115"/>
                  </a:cubicBezTo>
                  <a:close/>
                  <a:moveTo>
                    <a:pt x="43" y="130"/>
                  </a:moveTo>
                  <a:cubicBezTo>
                    <a:pt x="54" y="132"/>
                    <a:pt x="44" y="121"/>
                    <a:pt x="43" y="130"/>
                  </a:cubicBezTo>
                  <a:close/>
                  <a:moveTo>
                    <a:pt x="70" y="145"/>
                  </a:moveTo>
                  <a:cubicBezTo>
                    <a:pt x="65" y="133"/>
                    <a:pt x="70" y="122"/>
                    <a:pt x="75" y="115"/>
                  </a:cubicBezTo>
                  <a:cubicBezTo>
                    <a:pt x="71" y="115"/>
                    <a:pt x="68" y="118"/>
                    <a:pt x="62" y="117"/>
                  </a:cubicBezTo>
                  <a:cubicBezTo>
                    <a:pt x="72" y="131"/>
                    <a:pt x="57" y="141"/>
                    <a:pt x="45" y="145"/>
                  </a:cubicBezTo>
                  <a:cubicBezTo>
                    <a:pt x="53" y="145"/>
                    <a:pt x="61" y="145"/>
                    <a:pt x="70" y="145"/>
                  </a:cubicBezTo>
                  <a:close/>
                  <a:moveTo>
                    <a:pt x="77" y="78"/>
                  </a:moveTo>
                  <a:cubicBezTo>
                    <a:pt x="89" y="79"/>
                    <a:pt x="84" y="65"/>
                    <a:pt x="85" y="57"/>
                  </a:cubicBezTo>
                  <a:cubicBezTo>
                    <a:pt x="86" y="47"/>
                    <a:pt x="88" y="35"/>
                    <a:pt x="85" y="28"/>
                  </a:cubicBezTo>
                  <a:cubicBezTo>
                    <a:pt x="77" y="30"/>
                    <a:pt x="75" y="25"/>
                    <a:pt x="68" y="26"/>
                  </a:cubicBezTo>
                  <a:cubicBezTo>
                    <a:pt x="72" y="42"/>
                    <a:pt x="68" y="72"/>
                    <a:pt x="77" y="78"/>
                  </a:cubicBezTo>
                  <a:close/>
                  <a:moveTo>
                    <a:pt x="98" y="128"/>
                  </a:moveTo>
                  <a:cubicBezTo>
                    <a:pt x="92" y="131"/>
                    <a:pt x="82" y="121"/>
                    <a:pt x="81" y="136"/>
                  </a:cubicBezTo>
                  <a:cubicBezTo>
                    <a:pt x="87" y="133"/>
                    <a:pt x="96" y="134"/>
                    <a:pt x="98" y="128"/>
                  </a:cubicBezTo>
                  <a:close/>
                  <a:moveTo>
                    <a:pt x="148" y="145"/>
                  </a:moveTo>
                  <a:cubicBezTo>
                    <a:pt x="141" y="134"/>
                    <a:pt x="120" y="153"/>
                    <a:pt x="108" y="140"/>
                  </a:cubicBezTo>
                  <a:cubicBezTo>
                    <a:pt x="102" y="145"/>
                    <a:pt x="89" y="144"/>
                    <a:pt x="85" y="151"/>
                  </a:cubicBezTo>
                  <a:cubicBezTo>
                    <a:pt x="107" y="148"/>
                    <a:pt x="130" y="154"/>
                    <a:pt x="148" y="145"/>
                  </a:cubicBezTo>
                  <a:close/>
                  <a:moveTo>
                    <a:pt x="112" y="120"/>
                  </a:moveTo>
                  <a:cubicBezTo>
                    <a:pt x="113" y="118"/>
                    <a:pt x="115" y="116"/>
                    <a:pt x="116" y="113"/>
                  </a:cubicBezTo>
                  <a:cubicBezTo>
                    <a:pt x="106" y="113"/>
                    <a:pt x="99" y="113"/>
                    <a:pt x="95" y="115"/>
                  </a:cubicBezTo>
                  <a:cubicBezTo>
                    <a:pt x="101" y="116"/>
                    <a:pt x="104" y="120"/>
                    <a:pt x="112" y="120"/>
                  </a:cubicBezTo>
                  <a:close/>
                  <a:moveTo>
                    <a:pt x="133" y="128"/>
                  </a:moveTo>
                  <a:cubicBezTo>
                    <a:pt x="129" y="127"/>
                    <a:pt x="129" y="123"/>
                    <a:pt x="123" y="124"/>
                  </a:cubicBezTo>
                  <a:cubicBezTo>
                    <a:pt x="123" y="127"/>
                    <a:pt x="121" y="128"/>
                    <a:pt x="121" y="132"/>
                  </a:cubicBezTo>
                  <a:cubicBezTo>
                    <a:pt x="127" y="132"/>
                    <a:pt x="133" y="133"/>
                    <a:pt x="133" y="128"/>
                  </a:cubicBezTo>
                  <a:close/>
                  <a:moveTo>
                    <a:pt x="129" y="90"/>
                  </a:moveTo>
                  <a:cubicBezTo>
                    <a:pt x="137" y="89"/>
                    <a:pt x="143" y="87"/>
                    <a:pt x="148" y="84"/>
                  </a:cubicBezTo>
                  <a:cubicBezTo>
                    <a:pt x="150" y="65"/>
                    <a:pt x="146" y="51"/>
                    <a:pt x="146" y="34"/>
                  </a:cubicBezTo>
                  <a:cubicBezTo>
                    <a:pt x="140" y="34"/>
                    <a:pt x="134" y="34"/>
                    <a:pt x="127" y="34"/>
                  </a:cubicBezTo>
                  <a:cubicBezTo>
                    <a:pt x="129" y="50"/>
                    <a:pt x="130" y="77"/>
                    <a:pt x="129" y="90"/>
                  </a:cubicBezTo>
                  <a:close/>
                  <a:moveTo>
                    <a:pt x="150" y="126"/>
                  </a:moveTo>
                  <a:cubicBezTo>
                    <a:pt x="151" y="119"/>
                    <a:pt x="159" y="118"/>
                    <a:pt x="160" y="111"/>
                  </a:cubicBezTo>
                  <a:cubicBezTo>
                    <a:pt x="153" y="117"/>
                    <a:pt x="135" y="106"/>
                    <a:pt x="133" y="115"/>
                  </a:cubicBezTo>
                  <a:cubicBezTo>
                    <a:pt x="142" y="115"/>
                    <a:pt x="144" y="123"/>
                    <a:pt x="150" y="126"/>
                  </a:cubicBezTo>
                  <a:close/>
                  <a:moveTo>
                    <a:pt x="175" y="132"/>
                  </a:moveTo>
                  <a:cubicBezTo>
                    <a:pt x="177" y="125"/>
                    <a:pt x="168" y="127"/>
                    <a:pt x="166" y="124"/>
                  </a:cubicBezTo>
                  <a:cubicBezTo>
                    <a:pt x="165" y="130"/>
                    <a:pt x="158" y="131"/>
                    <a:pt x="158" y="138"/>
                  </a:cubicBezTo>
                  <a:cubicBezTo>
                    <a:pt x="166" y="138"/>
                    <a:pt x="168" y="132"/>
                    <a:pt x="175" y="132"/>
                  </a:cubicBezTo>
                  <a:close/>
                  <a:moveTo>
                    <a:pt x="194" y="124"/>
                  </a:moveTo>
                  <a:cubicBezTo>
                    <a:pt x="194" y="136"/>
                    <a:pt x="182" y="138"/>
                    <a:pt x="177" y="145"/>
                  </a:cubicBezTo>
                  <a:cubicBezTo>
                    <a:pt x="184" y="145"/>
                    <a:pt x="191" y="145"/>
                    <a:pt x="198" y="145"/>
                  </a:cubicBezTo>
                  <a:cubicBezTo>
                    <a:pt x="190" y="132"/>
                    <a:pt x="203" y="120"/>
                    <a:pt x="210" y="111"/>
                  </a:cubicBezTo>
                  <a:cubicBezTo>
                    <a:pt x="197" y="109"/>
                    <a:pt x="181" y="107"/>
                    <a:pt x="171" y="113"/>
                  </a:cubicBezTo>
                  <a:cubicBezTo>
                    <a:pt x="175" y="120"/>
                    <a:pt x="196" y="112"/>
                    <a:pt x="194" y="124"/>
                  </a:cubicBezTo>
                  <a:close/>
                  <a:moveTo>
                    <a:pt x="229" y="124"/>
                  </a:moveTo>
                  <a:cubicBezTo>
                    <a:pt x="221" y="120"/>
                    <a:pt x="211" y="124"/>
                    <a:pt x="210" y="136"/>
                  </a:cubicBezTo>
                  <a:cubicBezTo>
                    <a:pt x="217" y="133"/>
                    <a:pt x="230" y="135"/>
                    <a:pt x="229" y="124"/>
                  </a:cubicBezTo>
                  <a:close/>
                  <a:moveTo>
                    <a:pt x="244" y="130"/>
                  </a:moveTo>
                  <a:cubicBezTo>
                    <a:pt x="250" y="125"/>
                    <a:pt x="239" y="113"/>
                    <a:pt x="235" y="118"/>
                  </a:cubicBezTo>
                  <a:cubicBezTo>
                    <a:pt x="241" y="120"/>
                    <a:pt x="240" y="127"/>
                    <a:pt x="244" y="1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452002" y="3750763"/>
            <a:ext cx="114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ill Sans Ultra Bold" pitchFamily="34" charset="0"/>
              </a:rPr>
              <a:t>Bar Mill</a:t>
            </a:r>
            <a:endParaRPr lang="en-US" b="1" dirty="0">
              <a:solidFill>
                <a:schemeClr val="bg1"/>
              </a:solidFill>
              <a:latin typeface="Gill Sans Ultra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90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Our Aim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 have a pressure sensor in the above mentioned cooling station to sense the incoming water pressure.</a:t>
            </a:r>
          </a:p>
          <a:p>
            <a:pPr marL="0" indent="0">
              <a:buNone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Further this pressure is compared with the pressure given by the operator. If it is not equal to the given pressure the 3 regulators adjust the valve outlets accordingly to make them equal.</a:t>
            </a:r>
          </a:p>
          <a:p>
            <a:endParaRPr lang="en-US" dirty="0"/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-367560"/>
            <a:ext cx="3022600" cy="2854678"/>
          </a:xfrm>
          <a:prstGeom prst="rect">
            <a:avLst/>
          </a:prstGeom>
        </p:spPr>
      </p:pic>
      <p:pic>
        <p:nvPicPr>
          <p:cNvPr id="7" name="Picture 1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9971" y="2286000"/>
            <a:ext cx="11493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781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CFC Chart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65909"/>
            <a:ext cx="8839200" cy="5763491"/>
          </a:xfrm>
        </p:spPr>
      </p:pic>
    </p:spTree>
    <p:extLst>
      <p:ext uri="{BB962C8B-B14F-4D97-AF65-F5344CB8AC3E}">
        <p14:creationId xmlns:p14="http://schemas.microsoft.com/office/powerpoint/2010/main" val="299136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886" y="0"/>
            <a:ext cx="9144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571500"/>
            <a:ext cx="8991600" cy="5715000"/>
          </a:xfrm>
        </p:spPr>
      </p:pic>
    </p:spTree>
    <p:extLst>
      <p:ext uri="{BB962C8B-B14F-4D97-AF65-F5344CB8AC3E}">
        <p14:creationId xmlns:p14="http://schemas.microsoft.com/office/powerpoint/2010/main" val="24772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8839200" cy="4800600"/>
          </a:xfrm>
        </p:spPr>
      </p:pic>
    </p:spTree>
    <p:extLst>
      <p:ext uri="{BB962C8B-B14F-4D97-AF65-F5344CB8AC3E}">
        <p14:creationId xmlns:p14="http://schemas.microsoft.com/office/powerpoint/2010/main" val="20185780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66800"/>
            <a:ext cx="8763000" cy="4419600"/>
          </a:xfrm>
        </p:spPr>
      </p:pic>
    </p:spTree>
    <p:extLst>
      <p:ext uri="{BB962C8B-B14F-4D97-AF65-F5344CB8AC3E}">
        <p14:creationId xmlns:p14="http://schemas.microsoft.com/office/powerpoint/2010/main" val="291730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Networks 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6857999" cy="5106813"/>
          </a:xfrm>
        </p:spPr>
      </p:pic>
    </p:spTree>
    <p:extLst>
      <p:ext uri="{BB962C8B-B14F-4D97-AF65-F5344CB8AC3E}">
        <p14:creationId xmlns:p14="http://schemas.microsoft.com/office/powerpoint/2010/main" val="40510776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52400"/>
            <a:ext cx="8305800" cy="6553200"/>
          </a:xfrm>
        </p:spPr>
      </p:pic>
    </p:spTree>
    <p:extLst>
      <p:ext uri="{BB962C8B-B14F-4D97-AF65-F5344CB8AC3E}">
        <p14:creationId xmlns:p14="http://schemas.microsoft.com/office/powerpoint/2010/main" val="19982354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835"/>
            <a:ext cx="8229599" cy="6576330"/>
          </a:xfrm>
        </p:spPr>
      </p:pic>
    </p:spTree>
    <p:extLst>
      <p:ext uri="{BB962C8B-B14F-4D97-AF65-F5344CB8AC3E}">
        <p14:creationId xmlns:p14="http://schemas.microsoft.com/office/powerpoint/2010/main" val="15454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8" y="217275"/>
            <a:ext cx="8142363" cy="6423450"/>
          </a:xfrm>
        </p:spPr>
      </p:pic>
    </p:spTree>
    <p:extLst>
      <p:ext uri="{BB962C8B-B14F-4D97-AF65-F5344CB8AC3E}">
        <p14:creationId xmlns:p14="http://schemas.microsoft.com/office/powerpoint/2010/main" val="5394877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8827062" cy="655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572" y="48955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Presented by: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81429" y="5357165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Natasha </a:t>
            </a:r>
            <a:r>
              <a:rPr lang="en-US" sz="24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Goyal</a:t>
            </a:r>
            <a:r>
              <a:rPr 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US" sz="24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Shubhi</a:t>
            </a:r>
            <a:r>
              <a:rPr 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Gupta</a:t>
            </a:r>
          </a:p>
          <a:p>
            <a:r>
              <a:rPr lang="en-US" sz="24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Sumit</a:t>
            </a:r>
            <a:r>
              <a:rPr 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Gautam</a:t>
            </a:r>
            <a:endParaRPr lang="en-US" sz="2400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sz="24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Vikas</a:t>
            </a:r>
            <a:r>
              <a:rPr 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Mangal</a:t>
            </a:r>
            <a:r>
              <a:rPr 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endParaRPr lang="en-US" sz="2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0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217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7620000" cy="48006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095622700"/>
              </p:ext>
            </p:extLst>
          </p:nvPr>
        </p:nvGraphicFramePr>
        <p:xfrm>
          <a:off x="800100" y="762000"/>
          <a:ext cx="7543800" cy="5618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46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945836"/>
            <a:ext cx="4267200" cy="191216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 rot="942128">
            <a:off x="6089128" y="6031751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Entrance to bar mill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Segoe Scrip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9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945836"/>
            <a:ext cx="4267200" cy="191216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942128">
            <a:off x="6060098" y="5999092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Inside view of heating furnace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Segoe Scrip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2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5082418"/>
            <a:ext cx="3962400" cy="177558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942128">
            <a:off x="6089128" y="6185639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Heated billet</a:t>
            </a:r>
          </a:p>
        </p:txBody>
      </p:sp>
    </p:spTree>
    <p:extLst>
      <p:ext uri="{BB962C8B-B14F-4D97-AF65-F5344CB8AC3E}">
        <p14:creationId xmlns:p14="http://schemas.microsoft.com/office/powerpoint/2010/main" val="128838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945836"/>
            <a:ext cx="4267200" cy="19121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 rot="942128">
            <a:off x="5980742" y="6084066"/>
            <a:ext cx="2702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16 pressing stands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Segoe Scrip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6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945836"/>
            <a:ext cx="4267200" cy="191216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942128">
            <a:off x="6089128" y="6031751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Close view of a stand</a:t>
            </a:r>
          </a:p>
        </p:txBody>
      </p:sp>
    </p:spTree>
    <p:extLst>
      <p:ext uri="{BB962C8B-B14F-4D97-AF65-F5344CB8AC3E}">
        <p14:creationId xmlns:p14="http://schemas.microsoft.com/office/powerpoint/2010/main" val="129119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945836"/>
            <a:ext cx="4267200" cy="191216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942128">
            <a:off x="6089128" y="6031751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Segoe Script" pitchFamily="34" charset="0"/>
              </a:rPr>
              <a:t>Close view of stands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Segoe Scrip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500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</TotalTime>
  <Words>355</Words>
  <Application>Microsoft Office PowerPoint</Application>
  <PresentationFormat>On-screen Show (4:3)</PresentationFormat>
  <Paragraphs>59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 Modernization and Automation of Bar Mill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Cooling station </vt:lpstr>
      <vt:lpstr> 3 sections of cooling stand</vt:lpstr>
      <vt:lpstr>Project</vt:lpstr>
      <vt:lpstr>WinCC Layout</vt:lpstr>
      <vt:lpstr>Our Aim</vt:lpstr>
      <vt:lpstr>CFC Chart</vt:lpstr>
      <vt:lpstr>PowerPoint Presentation</vt:lpstr>
      <vt:lpstr>PowerPoint Presentation</vt:lpstr>
      <vt:lpstr>PowerPoint Presentation</vt:lpstr>
      <vt:lpstr>Networks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mangal</dc:creator>
  <cp:lastModifiedBy>mangal</cp:lastModifiedBy>
  <cp:revision>60</cp:revision>
  <dcterms:created xsi:type="dcterms:W3CDTF">2012-06-24T07:34:20Z</dcterms:created>
  <dcterms:modified xsi:type="dcterms:W3CDTF">2012-06-24T16:36:46Z</dcterms:modified>
</cp:coreProperties>
</file>